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5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97" r:id="rId34"/>
    <p:sldId id="287" r:id="rId35"/>
    <p:sldId id="288" r:id="rId36"/>
    <p:sldId id="289" r:id="rId37"/>
    <p:sldId id="290" r:id="rId38"/>
    <p:sldId id="291" r:id="rId39"/>
    <p:sldId id="292" r:id="rId40"/>
    <p:sldId id="298" r:id="rId41"/>
    <p:sldId id="293" r:id="rId42"/>
    <p:sldId id="294" r:id="rId43"/>
    <p:sldId id="296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3" d="100"/>
          <a:sy n="83" d="100"/>
        </p:scale>
        <p:origin x="3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75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8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1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09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69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6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4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29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95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37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32398-E665-4810-9C37-AF19936CD223}" type="datetimeFigureOut">
              <a:rPr lang="fr-FR" smtClean="0"/>
              <a:t>19/01/2023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FAF6A-0969-4795-BC72-FB5BB2179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1983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F2AFC-D774-D870-C282-93B85A5F2E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A864AA-98A7-6469-6B6A-B491DC3A8E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581151-3538-2426-150F-DFBDF3C6BF07}"/>
              </a:ext>
            </a:extLst>
          </p:cNvPr>
          <p:cNvSpPr/>
          <p:nvPr/>
        </p:nvSpPr>
        <p:spPr>
          <a:xfrm>
            <a:off x="1524000" y="359229"/>
            <a:ext cx="88380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MELI-MELO DE PHOTOS N°34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589B776-C2B1-FB6C-1DDE-3826A6ABDB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183" y="1282559"/>
            <a:ext cx="5465562" cy="547747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707FB32-3E3B-87AC-C767-11B46576EE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6" y="611573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  <p:sndAc>
          <p:stSnd loop="1">
            <p:snd r:embed="rId2" name="Espagnole Guitare.wav"/>
          </p:stSnd>
        </p:sndAc>
      </p:transition>
    </mc:Choice>
    <mc:Fallback xmlns="">
      <p:transition spd="slow" advTm="5000">
        <p:fade/>
        <p:sndAc>
          <p:stSnd loop="1">
            <p:snd r:embed="rId5" name="Espagnole Guita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3FEF7-4B0B-E897-3B3F-574F34A68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3038B-5B56-F935-BD18-D68281785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86" y="-240782"/>
            <a:ext cx="6400800" cy="10124459"/>
          </a:xfrm>
        </p:spPr>
      </p:pic>
    </p:spTree>
    <p:extLst>
      <p:ext uri="{BB962C8B-B14F-4D97-AF65-F5344CB8AC3E}">
        <p14:creationId xmlns:p14="http://schemas.microsoft.com/office/powerpoint/2010/main" val="330086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C61C6-2E7D-6481-3E12-2C359E790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855764-E7C4-31C0-570B-0B9DC9437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449" y="15535"/>
            <a:ext cx="6842465" cy="6842465"/>
          </a:xfrm>
        </p:spPr>
      </p:pic>
    </p:spTree>
    <p:extLst>
      <p:ext uri="{BB962C8B-B14F-4D97-AF65-F5344CB8AC3E}">
        <p14:creationId xmlns:p14="http://schemas.microsoft.com/office/powerpoint/2010/main" val="29858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7FDB9-EC26-10EC-30C9-7622EECBB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6DF22-8933-8030-5CB8-13820CDD9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35" y="-7620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51413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47E70-7AE6-7153-67DC-01DA68C4B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13521-1D44-72A2-DD27-F7CA03F24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23" y="-148998"/>
            <a:ext cx="5970477" cy="9216785"/>
          </a:xfrm>
        </p:spPr>
      </p:pic>
    </p:spTree>
    <p:extLst>
      <p:ext uri="{BB962C8B-B14F-4D97-AF65-F5344CB8AC3E}">
        <p14:creationId xmlns:p14="http://schemas.microsoft.com/office/powerpoint/2010/main" val="132457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AABDA-44AC-4761-8D28-B17BF93C2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7939A5-4E39-2AF0-E427-5027C35222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44" y="0"/>
            <a:ext cx="5880372" cy="7228115"/>
          </a:xfrm>
        </p:spPr>
      </p:pic>
    </p:spTree>
    <p:extLst>
      <p:ext uri="{BB962C8B-B14F-4D97-AF65-F5344CB8AC3E}">
        <p14:creationId xmlns:p14="http://schemas.microsoft.com/office/powerpoint/2010/main" val="331344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6C9B6E-017D-1CDD-3DA0-8BDE97AE3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B27458-5B98-2D39-CE79-239631DC6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579" y="-2688772"/>
            <a:ext cx="8299593" cy="11066126"/>
          </a:xfrm>
        </p:spPr>
      </p:pic>
    </p:spTree>
    <p:extLst>
      <p:ext uri="{BB962C8B-B14F-4D97-AF65-F5344CB8AC3E}">
        <p14:creationId xmlns:p14="http://schemas.microsoft.com/office/powerpoint/2010/main" val="311759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32F95-6F41-89DB-42F9-F993D2230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C2521-D355-65F6-8FB4-E69D7975AA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064" y="76200"/>
            <a:ext cx="5502216" cy="6694714"/>
          </a:xfrm>
        </p:spPr>
      </p:pic>
    </p:spTree>
    <p:extLst>
      <p:ext uri="{BB962C8B-B14F-4D97-AF65-F5344CB8AC3E}">
        <p14:creationId xmlns:p14="http://schemas.microsoft.com/office/powerpoint/2010/main" val="323143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732B00-A949-4C4B-F99D-0DC273B81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07CCC-A226-DD05-16DF-8C4707F4A2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-1"/>
            <a:ext cx="6057950" cy="7347857"/>
          </a:xfrm>
        </p:spPr>
      </p:pic>
    </p:spTree>
    <p:extLst>
      <p:ext uri="{BB962C8B-B14F-4D97-AF65-F5344CB8AC3E}">
        <p14:creationId xmlns:p14="http://schemas.microsoft.com/office/powerpoint/2010/main" val="405956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66795-0DD4-69A9-4B97-1F5AB79E0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F37F71-58EC-85E3-E1BD-5DD37B1C7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183" y="-76200"/>
            <a:ext cx="6714307" cy="8392885"/>
          </a:xfrm>
        </p:spPr>
      </p:pic>
    </p:spTree>
    <p:extLst>
      <p:ext uri="{BB962C8B-B14F-4D97-AF65-F5344CB8AC3E}">
        <p14:creationId xmlns:p14="http://schemas.microsoft.com/office/powerpoint/2010/main" val="389949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14E46-229F-43C7-F870-EF2CEF494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3D168E-0BC9-C145-77D3-628BDA8D3B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377" y="-370115"/>
            <a:ext cx="8125479" cy="10117329"/>
          </a:xfrm>
        </p:spPr>
      </p:pic>
    </p:spTree>
    <p:extLst>
      <p:ext uri="{BB962C8B-B14F-4D97-AF65-F5344CB8AC3E}">
        <p14:creationId xmlns:p14="http://schemas.microsoft.com/office/powerpoint/2010/main" val="137346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0DEFF-A171-1AEF-4FD3-87A1DDD6C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F39AB5-A787-25F6-74D2-3A8347819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63" y="-415130"/>
            <a:ext cx="8137865" cy="8137865"/>
          </a:xfrm>
        </p:spPr>
      </p:pic>
    </p:spTree>
    <p:extLst>
      <p:ext uri="{BB962C8B-B14F-4D97-AF65-F5344CB8AC3E}">
        <p14:creationId xmlns:p14="http://schemas.microsoft.com/office/powerpoint/2010/main" val="357952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D8A41-BE06-AA39-D696-57E14732E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8617F9-0A16-927E-189E-67A4774B45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2" y="-193224"/>
            <a:ext cx="6564085" cy="11258099"/>
          </a:xfrm>
        </p:spPr>
      </p:pic>
    </p:spTree>
    <p:extLst>
      <p:ext uri="{BB962C8B-B14F-4D97-AF65-F5344CB8AC3E}">
        <p14:creationId xmlns:p14="http://schemas.microsoft.com/office/powerpoint/2010/main" val="181080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77F82D-4ECE-8360-CF37-766B6F0AF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9355A-933C-C24C-0509-FAEE4359E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689" y="-740228"/>
            <a:ext cx="5828054" cy="9785914"/>
          </a:xfrm>
        </p:spPr>
      </p:pic>
    </p:spTree>
    <p:extLst>
      <p:ext uri="{BB962C8B-B14F-4D97-AF65-F5344CB8AC3E}">
        <p14:creationId xmlns:p14="http://schemas.microsoft.com/office/powerpoint/2010/main" val="193024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C1B2A-4947-349E-4119-76003E60C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F39E96-7674-28AB-8ACC-3A318E298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162" y="-1262743"/>
            <a:ext cx="8812780" cy="8812780"/>
          </a:xfrm>
        </p:spPr>
      </p:pic>
    </p:spTree>
    <p:extLst>
      <p:ext uri="{BB962C8B-B14F-4D97-AF65-F5344CB8AC3E}">
        <p14:creationId xmlns:p14="http://schemas.microsoft.com/office/powerpoint/2010/main" val="106675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997E27-3732-D692-8A4B-2656A3C50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B3D4E4-32A9-9270-6DAF-BF35681C5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25" y="-157843"/>
            <a:ext cx="5738949" cy="7173686"/>
          </a:xfrm>
        </p:spPr>
      </p:pic>
    </p:spTree>
    <p:extLst>
      <p:ext uri="{BB962C8B-B14F-4D97-AF65-F5344CB8AC3E}">
        <p14:creationId xmlns:p14="http://schemas.microsoft.com/office/powerpoint/2010/main" val="10876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D633B-E53A-3915-8BDE-564BB8037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BB78E-A259-AB76-92EA-1E204058E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850" y="-1066799"/>
            <a:ext cx="6635987" cy="8305800"/>
          </a:xfrm>
        </p:spPr>
      </p:pic>
    </p:spTree>
    <p:extLst>
      <p:ext uri="{BB962C8B-B14F-4D97-AF65-F5344CB8AC3E}">
        <p14:creationId xmlns:p14="http://schemas.microsoft.com/office/powerpoint/2010/main" val="20201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8FF7E-331F-BDFB-6011-9B2321E2D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97699E-0B53-690B-E260-CA2D80A5A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310" y="-1164771"/>
            <a:ext cx="6693490" cy="10055949"/>
          </a:xfrm>
        </p:spPr>
      </p:pic>
    </p:spTree>
    <p:extLst>
      <p:ext uri="{BB962C8B-B14F-4D97-AF65-F5344CB8AC3E}">
        <p14:creationId xmlns:p14="http://schemas.microsoft.com/office/powerpoint/2010/main" val="230331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422F72-5FEA-55DF-3119-8B8B72A95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AB13E-F186-96A8-9713-100CE6A59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814" y="0"/>
            <a:ext cx="7108372" cy="10609512"/>
          </a:xfrm>
        </p:spPr>
      </p:pic>
    </p:spTree>
    <p:extLst>
      <p:ext uri="{BB962C8B-B14F-4D97-AF65-F5344CB8AC3E}">
        <p14:creationId xmlns:p14="http://schemas.microsoft.com/office/powerpoint/2010/main" val="64823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E7067-C40C-D47C-40EE-A81BFF3DB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774C0-2A25-48FB-01FE-FAD5DF6C53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120" y="-544286"/>
            <a:ext cx="6118916" cy="8719457"/>
          </a:xfrm>
        </p:spPr>
      </p:pic>
    </p:spTree>
    <p:extLst>
      <p:ext uri="{BB962C8B-B14F-4D97-AF65-F5344CB8AC3E}">
        <p14:creationId xmlns:p14="http://schemas.microsoft.com/office/powerpoint/2010/main" val="407064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959BB3-E90C-BB0C-A2A0-125AF33B6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2EF570-DFAD-F581-0B77-B745A5D5E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50" y="0"/>
            <a:ext cx="6705612" cy="8371115"/>
          </a:xfrm>
        </p:spPr>
      </p:pic>
    </p:spTree>
    <p:extLst>
      <p:ext uri="{BB962C8B-B14F-4D97-AF65-F5344CB8AC3E}">
        <p14:creationId xmlns:p14="http://schemas.microsoft.com/office/powerpoint/2010/main" val="46487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31A1C-C6B0-7297-3A1B-5D2023385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B78F3-3348-073B-8C76-D982F7369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765" y="0"/>
            <a:ext cx="6913064" cy="8641331"/>
          </a:xfrm>
        </p:spPr>
      </p:pic>
    </p:spTree>
    <p:extLst>
      <p:ext uri="{BB962C8B-B14F-4D97-AF65-F5344CB8AC3E}">
        <p14:creationId xmlns:p14="http://schemas.microsoft.com/office/powerpoint/2010/main" val="129007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05B0C-FBCA-F9A8-B0BF-EE4F2BC30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6C8F3-A293-A784-3D3E-61B223C4E2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031321" cy="7539152"/>
          </a:xfrm>
        </p:spPr>
      </p:pic>
    </p:spTree>
    <p:extLst>
      <p:ext uri="{BB962C8B-B14F-4D97-AF65-F5344CB8AC3E}">
        <p14:creationId xmlns:p14="http://schemas.microsoft.com/office/powerpoint/2010/main" val="238915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12717-AC90-0C45-E57B-7C92CC06D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D0DB7-D4A5-9F87-9EA6-CA1CD55222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79" y="-1143001"/>
            <a:ext cx="7178241" cy="8871857"/>
          </a:xfrm>
        </p:spPr>
      </p:pic>
    </p:spTree>
    <p:extLst>
      <p:ext uri="{BB962C8B-B14F-4D97-AF65-F5344CB8AC3E}">
        <p14:creationId xmlns:p14="http://schemas.microsoft.com/office/powerpoint/2010/main" val="109036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385D22-DCB3-BC02-FFD2-D44FC7B0F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A53A6-B66A-9928-FD89-D3F462BFF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65" y="-1382486"/>
            <a:ext cx="7960269" cy="9950338"/>
          </a:xfrm>
        </p:spPr>
      </p:pic>
    </p:spTree>
    <p:extLst>
      <p:ext uri="{BB962C8B-B14F-4D97-AF65-F5344CB8AC3E}">
        <p14:creationId xmlns:p14="http://schemas.microsoft.com/office/powerpoint/2010/main" val="21644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C9FA3-46A6-81CF-0836-B1DF8FDC2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1A5C5A-FBD4-6E99-2D98-ACCBD279F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028" y="-432297"/>
            <a:ext cx="4242129" cy="7540669"/>
          </a:xfrm>
        </p:spPr>
      </p:pic>
    </p:spTree>
    <p:extLst>
      <p:ext uri="{BB962C8B-B14F-4D97-AF65-F5344CB8AC3E}">
        <p14:creationId xmlns:p14="http://schemas.microsoft.com/office/powerpoint/2010/main" val="103455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EEE0E6-E0BF-B4B6-819A-A480E28FB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7F84B4-802C-A70B-51EC-7F520846B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079" y="-446316"/>
            <a:ext cx="8143149" cy="10178937"/>
          </a:xfrm>
        </p:spPr>
      </p:pic>
    </p:spTree>
    <p:extLst>
      <p:ext uri="{BB962C8B-B14F-4D97-AF65-F5344CB8AC3E}">
        <p14:creationId xmlns:p14="http://schemas.microsoft.com/office/powerpoint/2010/main" val="23460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CD415-8256-6A77-EADE-3FC359FA5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786A7-D845-1079-3CA9-F88366034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14" y="-762001"/>
            <a:ext cx="6377487" cy="7971859"/>
          </a:xfrm>
        </p:spPr>
      </p:pic>
    </p:spTree>
    <p:extLst>
      <p:ext uri="{BB962C8B-B14F-4D97-AF65-F5344CB8AC3E}">
        <p14:creationId xmlns:p14="http://schemas.microsoft.com/office/powerpoint/2010/main" val="422733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2D592-18DF-5D84-E195-988C42833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EBEDAC-5AC7-5DA3-923D-FCF1244D9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985" y="-359229"/>
            <a:ext cx="5087257" cy="7630886"/>
          </a:xfrm>
        </p:spPr>
      </p:pic>
    </p:spTree>
    <p:extLst>
      <p:ext uri="{BB962C8B-B14F-4D97-AF65-F5344CB8AC3E}">
        <p14:creationId xmlns:p14="http://schemas.microsoft.com/office/powerpoint/2010/main" val="261248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A3028-E937-4DBB-3C50-789C713F3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C86F1-DE28-8CDC-58B1-CD78CCA62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52" y="-119743"/>
            <a:ext cx="6342062" cy="7620000"/>
          </a:xfrm>
        </p:spPr>
      </p:pic>
    </p:spTree>
    <p:extLst>
      <p:ext uri="{BB962C8B-B14F-4D97-AF65-F5344CB8AC3E}">
        <p14:creationId xmlns:p14="http://schemas.microsoft.com/office/powerpoint/2010/main" val="424607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BF688-1F16-A79B-43FB-604FEDE7B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CD9C43-CAEF-A7E8-1B49-147685A66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133" y="-2114260"/>
            <a:ext cx="7219865" cy="8972260"/>
          </a:xfrm>
        </p:spPr>
      </p:pic>
    </p:spTree>
    <p:extLst>
      <p:ext uri="{BB962C8B-B14F-4D97-AF65-F5344CB8AC3E}">
        <p14:creationId xmlns:p14="http://schemas.microsoft.com/office/powerpoint/2010/main" val="370390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0554F0-5E1B-D474-398F-0621479C0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2780A-6D2A-C841-7118-7A49F0DDA7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1" y="-370115"/>
            <a:ext cx="5877378" cy="7424057"/>
          </a:xfrm>
        </p:spPr>
      </p:pic>
    </p:spTree>
    <p:extLst>
      <p:ext uri="{BB962C8B-B14F-4D97-AF65-F5344CB8AC3E}">
        <p14:creationId xmlns:p14="http://schemas.microsoft.com/office/powerpoint/2010/main" val="421584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FC8116-470D-0F92-B586-126EB5D3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6F57B-5C4A-2289-724D-5D04E0ABA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992" y="-42175"/>
            <a:ext cx="5596807" cy="6900175"/>
          </a:xfrm>
        </p:spPr>
      </p:pic>
    </p:spTree>
    <p:extLst>
      <p:ext uri="{BB962C8B-B14F-4D97-AF65-F5344CB8AC3E}">
        <p14:creationId xmlns:p14="http://schemas.microsoft.com/office/powerpoint/2010/main" val="240605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CE3CD-11BD-1F38-9287-97AC1E3E9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C5C11-43EF-3FD1-30A2-1B2E4C06C2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72" y="-108857"/>
            <a:ext cx="4978041" cy="7369628"/>
          </a:xfrm>
        </p:spPr>
      </p:pic>
    </p:spTree>
    <p:extLst>
      <p:ext uri="{BB962C8B-B14F-4D97-AF65-F5344CB8AC3E}">
        <p14:creationId xmlns:p14="http://schemas.microsoft.com/office/powerpoint/2010/main" val="73130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67DE3-BEE3-0C93-FD6A-524D49713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A6FFC-8CD3-0808-835A-7F9B6F0DB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326" y="-239488"/>
            <a:ext cx="6408318" cy="7979229"/>
          </a:xfrm>
        </p:spPr>
      </p:pic>
    </p:spTree>
    <p:extLst>
      <p:ext uri="{BB962C8B-B14F-4D97-AF65-F5344CB8AC3E}">
        <p14:creationId xmlns:p14="http://schemas.microsoft.com/office/powerpoint/2010/main" val="54656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9CDDF-455F-60CE-CC1D-7E3931C30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5ACF61-2B3F-2345-5ADD-C2D736BB8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2" y="-19219"/>
            <a:ext cx="3864428" cy="6861932"/>
          </a:xfrm>
        </p:spPr>
      </p:pic>
    </p:spTree>
    <p:extLst>
      <p:ext uri="{BB962C8B-B14F-4D97-AF65-F5344CB8AC3E}">
        <p14:creationId xmlns:p14="http://schemas.microsoft.com/office/powerpoint/2010/main" val="166457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6B36D-6D74-FBA5-D6A9-FF26C39EE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281902-2395-D997-3416-DE3536CEDE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669" y="-642257"/>
            <a:ext cx="4978302" cy="7769556"/>
          </a:xfrm>
        </p:spPr>
      </p:pic>
    </p:spTree>
    <p:extLst>
      <p:ext uri="{BB962C8B-B14F-4D97-AF65-F5344CB8AC3E}">
        <p14:creationId xmlns:p14="http://schemas.microsoft.com/office/powerpoint/2010/main" val="168951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28FC2-6E43-415F-1827-348CD9A02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BE77DA-048C-16D2-3FF4-839991FA8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094" y="-195943"/>
            <a:ext cx="6382090" cy="7946572"/>
          </a:xfrm>
        </p:spPr>
      </p:pic>
    </p:spTree>
    <p:extLst>
      <p:ext uri="{BB962C8B-B14F-4D97-AF65-F5344CB8AC3E}">
        <p14:creationId xmlns:p14="http://schemas.microsoft.com/office/powerpoint/2010/main" val="251520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3A939-DD97-8686-F9A1-F0ACD3B91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0056F1-9E73-16F4-44F0-DF7CE6CED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34" y="-674914"/>
            <a:ext cx="7235280" cy="9044101"/>
          </a:xfrm>
        </p:spPr>
      </p:pic>
    </p:spTree>
    <p:extLst>
      <p:ext uri="{BB962C8B-B14F-4D97-AF65-F5344CB8AC3E}">
        <p14:creationId xmlns:p14="http://schemas.microsoft.com/office/powerpoint/2010/main" val="160222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46708-D26B-5230-A6AD-AB538A24E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BDCC3-5C18-26E6-A975-646F1B02D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832" y="184886"/>
            <a:ext cx="9732340" cy="6488227"/>
          </a:xfrm>
        </p:spPr>
      </p:pic>
    </p:spTree>
    <p:extLst>
      <p:ext uri="{BB962C8B-B14F-4D97-AF65-F5344CB8AC3E}">
        <p14:creationId xmlns:p14="http://schemas.microsoft.com/office/powerpoint/2010/main" val="115114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F88AF-CE06-4489-15FE-68C6CDEAC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51F2FD-FBB3-48DD-C2C6-5C0A3436C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413" y="-87086"/>
            <a:ext cx="5272844" cy="7909265"/>
          </a:xfrm>
        </p:spPr>
      </p:pic>
    </p:spTree>
    <p:extLst>
      <p:ext uri="{BB962C8B-B14F-4D97-AF65-F5344CB8AC3E}">
        <p14:creationId xmlns:p14="http://schemas.microsoft.com/office/powerpoint/2010/main" val="1272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E421B-C84C-B6EA-237C-9C387471D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A943AB-B2A5-9EE8-563E-FB701F078A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221" y="0"/>
            <a:ext cx="6929551" cy="6929551"/>
          </a:xfrm>
        </p:spPr>
      </p:pic>
    </p:spTree>
    <p:extLst>
      <p:ext uri="{BB962C8B-B14F-4D97-AF65-F5344CB8AC3E}">
        <p14:creationId xmlns:p14="http://schemas.microsoft.com/office/powerpoint/2010/main" val="248110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B81CA3-1A9B-3BB5-2270-A64C84661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641116-96B1-F8AB-3647-B602D2515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29" y="-216920"/>
            <a:ext cx="6774632" cy="8468291"/>
          </a:xfrm>
        </p:spPr>
      </p:pic>
    </p:spTree>
    <p:extLst>
      <p:ext uri="{BB962C8B-B14F-4D97-AF65-F5344CB8AC3E}">
        <p14:creationId xmlns:p14="http://schemas.microsoft.com/office/powerpoint/2010/main" val="105438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8A231-703B-D102-88DF-6847E1E1E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251A91-9D86-0AB9-CEAF-A5D728D36A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06" y="-446314"/>
            <a:ext cx="6735232" cy="8055428"/>
          </a:xfrm>
        </p:spPr>
      </p:pic>
    </p:spTree>
    <p:extLst>
      <p:ext uri="{BB962C8B-B14F-4D97-AF65-F5344CB8AC3E}">
        <p14:creationId xmlns:p14="http://schemas.microsoft.com/office/powerpoint/2010/main" val="1473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EF6B1-7DB0-F124-85A0-2412A9704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3835F6-1836-B0C4-B9B1-8CAF1028B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829" y="-326572"/>
            <a:ext cx="4852647" cy="7347858"/>
          </a:xfrm>
        </p:spPr>
      </p:pic>
    </p:spTree>
    <p:extLst>
      <p:ext uri="{BB962C8B-B14F-4D97-AF65-F5344CB8AC3E}">
        <p14:creationId xmlns:p14="http://schemas.microsoft.com/office/powerpoint/2010/main" val="137721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5F9AF-175B-CCA9-48A2-4FF9FB0AE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0E3D09-AE46-8158-2112-D12CFCE15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233" y="-1579285"/>
            <a:ext cx="7534824" cy="8437285"/>
          </a:xfrm>
        </p:spPr>
      </p:pic>
    </p:spTree>
    <p:extLst>
      <p:ext uri="{BB962C8B-B14F-4D97-AF65-F5344CB8AC3E}">
        <p14:creationId xmlns:p14="http://schemas.microsoft.com/office/powerpoint/2010/main" val="38336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7D382-1829-3798-CE82-665592439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08BA57-71C7-B4DA-2143-A58EE9FF1C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918" y="-718457"/>
            <a:ext cx="6558369" cy="7576457"/>
          </a:xfrm>
        </p:spPr>
      </p:pic>
    </p:spTree>
    <p:extLst>
      <p:ext uri="{BB962C8B-B14F-4D97-AF65-F5344CB8AC3E}">
        <p14:creationId xmlns:p14="http://schemas.microsoft.com/office/powerpoint/2010/main" val="22372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0B176-7234-2A6A-4DCB-ED101D373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E24D73-E99A-187A-7F34-8621F72F69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846" y="0"/>
            <a:ext cx="5737526" cy="7162581"/>
          </a:xfrm>
        </p:spPr>
      </p:pic>
    </p:spTree>
    <p:extLst>
      <p:ext uri="{BB962C8B-B14F-4D97-AF65-F5344CB8AC3E}">
        <p14:creationId xmlns:p14="http://schemas.microsoft.com/office/powerpoint/2010/main" val="364664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1D423-D29B-F328-D48C-046EC3670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593AF3-3AB0-68C9-2668-28970C0E35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980" y="0"/>
            <a:ext cx="5775591" cy="7036254"/>
          </a:xfrm>
        </p:spPr>
      </p:pic>
    </p:spTree>
    <p:extLst>
      <p:ext uri="{BB962C8B-B14F-4D97-AF65-F5344CB8AC3E}">
        <p14:creationId xmlns:p14="http://schemas.microsoft.com/office/powerpoint/2010/main" val="15089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3DE00-0409-7BAD-A93C-CB3ED4FC8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80E48-E99A-BFAF-A190-44CE7BAAD4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92" y="-293914"/>
            <a:ext cx="7826828" cy="7826828"/>
          </a:xfrm>
        </p:spPr>
      </p:pic>
    </p:spTree>
    <p:extLst>
      <p:ext uri="{BB962C8B-B14F-4D97-AF65-F5344CB8AC3E}">
        <p14:creationId xmlns:p14="http://schemas.microsoft.com/office/powerpoint/2010/main" val="311310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photos N°34 - Perroquet34740</dc:title>
  <dc:creator>Perroquet34740</dc:creator>
  <cp:lastModifiedBy>jean-louis BEYAERT</cp:lastModifiedBy>
  <cp:revision>5</cp:revision>
  <dcterms:created xsi:type="dcterms:W3CDTF">2022-10-15T15:11:17Z</dcterms:created>
  <dcterms:modified xsi:type="dcterms:W3CDTF">2023-01-19T19:03:16Z</dcterms:modified>
</cp:coreProperties>
</file>