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2" r:id="rId5"/>
    <p:sldId id="261" r:id="rId6"/>
    <p:sldId id="286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0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7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F599C570-31BB-F14A-A28E-A90B534730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3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82C60BF-6B4F-D871-6C59-F3753165D5F9}"/>
              </a:ext>
            </a:extLst>
          </p:cNvPr>
          <p:cNvSpPr txBox="1"/>
          <p:nvPr/>
        </p:nvSpPr>
        <p:spPr>
          <a:xfrm>
            <a:off x="3204358" y="528382"/>
            <a:ext cx="5783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Parc Okazaki – Japan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2411EC0-5EBB-5E77-D62C-319A8282902D}"/>
              </a:ext>
            </a:extLst>
          </p:cNvPr>
          <p:cNvSpPr txBox="1"/>
          <p:nvPr/>
        </p:nvSpPr>
        <p:spPr>
          <a:xfrm>
            <a:off x="9187730" y="4762006"/>
            <a:ext cx="2707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1C72428-F9AB-703F-D7C9-E356E38EFCCE}"/>
              </a:ext>
            </a:extLst>
          </p:cNvPr>
          <p:cNvSpPr txBox="1"/>
          <p:nvPr/>
        </p:nvSpPr>
        <p:spPr>
          <a:xfrm>
            <a:off x="9286504" y="5223671"/>
            <a:ext cx="23275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PPS EN Manel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  <p:sndAc>
          <p:stSnd loop="1">
            <p:snd r:embed="rId2" name="さくら(Sakura)　25絃箏 (25 strings koto).wav"/>
          </p:stSnd>
        </p:sndAc>
      </p:transition>
    </mc:Choice>
    <mc:Fallback xmlns="">
      <p:transition spd="slow">
        <p:checker/>
        <p:sndAc>
          <p:stSnd loop="1">
            <p:snd r:embed="rId4" name="さくら(Sakura)　25絃箏 (25 strings kot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lle, piéton, personnes&#10;&#10;Le contenu généré par l’IA peut être incorrect.">
            <a:extLst>
              <a:ext uri="{FF2B5EF4-FFF2-40B4-BE49-F238E27FC236}">
                <a16:creationId xmlns:a16="http://schemas.microsoft.com/office/drawing/2014/main" id="{D458563B-1CF8-EDF6-FC55-FE4DF953B8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28" y="1968253"/>
            <a:ext cx="4775321" cy="3096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9A8093B-D402-30FF-D984-B679A1D2F9B5}"/>
              </a:ext>
            </a:extLst>
          </p:cNvPr>
          <p:cNvSpPr txBox="1"/>
          <p:nvPr/>
        </p:nvSpPr>
        <p:spPr>
          <a:xfrm>
            <a:off x="6476010" y="453876"/>
            <a:ext cx="538743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jardin a été créé en 1950 et contient environ 4 500 espèces du monde entier, dont plus de 1 000 espèces originaires du Japon. Il contient également des représentants de 11 types de forêts japonaises. La collection d'érables du jardin comprend Acer insulare , A. pictum (mono) , A. japonicum , A. sieboldianum , A. rufinerve , A. nipponicum , A. pycnanthum , A. carpinifolium et A. amoenum 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leur&#10;&#10;Le contenu généré par l’IA peut être incorrect.">
            <a:extLst>
              <a:ext uri="{FF2B5EF4-FFF2-40B4-BE49-F238E27FC236}">
                <a16:creationId xmlns:a16="http://schemas.microsoft.com/office/drawing/2014/main" id="{16A10E74-4CB6-B271-AF67-6F37A5D7E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68DAE0-7737-7533-94F2-9F64BD635594}"/>
              </a:ext>
            </a:extLst>
          </p:cNvPr>
          <p:cNvSpPr txBox="1"/>
          <p:nvPr/>
        </p:nvSpPr>
        <p:spPr>
          <a:xfrm>
            <a:off x="7929154" y="6117335"/>
            <a:ext cx="3958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d'Okazaki.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u, flamme, chaleur, plein air&#10;&#10;Le contenu généré par l’IA peut être incorrect.">
            <a:extLst>
              <a:ext uri="{FF2B5EF4-FFF2-40B4-BE49-F238E27FC236}">
                <a16:creationId xmlns:a16="http://schemas.microsoft.com/office/drawing/2014/main" id="{29CA9874-3C5C-EFA0-EB35-EC01BB40C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39" y="279000"/>
            <a:ext cx="9453722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ACD9F6-44A6-2F44-819B-98D0EF3D6A81}"/>
              </a:ext>
            </a:extLst>
          </p:cNvPr>
          <p:cNvSpPr txBox="1"/>
          <p:nvPr/>
        </p:nvSpPr>
        <p:spPr>
          <a:xfrm>
            <a:off x="5408024" y="6208775"/>
            <a:ext cx="5721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Onimatsuri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fleur&#10;&#10;Le contenu généré par l’IA peut être incorrect.">
            <a:extLst>
              <a:ext uri="{FF2B5EF4-FFF2-40B4-BE49-F238E27FC236}">
                <a16:creationId xmlns:a16="http://schemas.microsoft.com/office/drawing/2014/main" id="{02F1A714-82CE-D479-2EA1-8768F11D1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39" y="477738"/>
            <a:ext cx="4428000" cy="2951262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erisier du Japon, plein air, arbre, fleur de cerisier&#10;&#10;Le contenu généré par l’IA peut être incorrect.">
            <a:extLst>
              <a:ext uri="{FF2B5EF4-FFF2-40B4-BE49-F238E27FC236}">
                <a16:creationId xmlns:a16="http://schemas.microsoft.com/office/drawing/2014/main" id="{F2DA0882-A926-643A-D403-0E2A65C04B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861" y="3429000"/>
            <a:ext cx="4500000" cy="290925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s, ciel&#10;&#10;Le contenu généré par l’IA peut être incorrect.">
            <a:extLst>
              <a:ext uri="{FF2B5EF4-FFF2-40B4-BE49-F238E27FC236}">
                <a16:creationId xmlns:a16="http://schemas.microsoft.com/office/drawing/2014/main" id="{4EB7AE0F-EA36-CB59-7EE4-70D717F4C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47" y="3429000"/>
            <a:ext cx="4080000" cy="306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Saint-Sylvestre, Premier de l’An, Nouvel an&#10;&#10;Le contenu généré par l’IA peut être incorrect.">
            <a:extLst>
              <a:ext uri="{FF2B5EF4-FFF2-40B4-BE49-F238E27FC236}">
                <a16:creationId xmlns:a16="http://schemas.microsoft.com/office/drawing/2014/main" id="{3FF3D729-2687-37E2-D8E3-D8C3509E7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155" y="405000"/>
            <a:ext cx="4032000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437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E5F321A2-1FF9-A9AD-E102-256EA7CDF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60" y="433450"/>
            <a:ext cx="4464000" cy="289044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2F75C081-8F05-95BD-99FD-AA6829B51C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540" y="3429000"/>
            <a:ext cx="4032000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végétation&#10;&#10;Le contenu généré par l’IA peut être incorrect.">
            <a:extLst>
              <a:ext uri="{FF2B5EF4-FFF2-40B4-BE49-F238E27FC236}">
                <a16:creationId xmlns:a16="http://schemas.microsoft.com/office/drawing/2014/main" id="{66889FF3-5046-AC1F-F237-6934A0B2F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85" y="3429000"/>
            <a:ext cx="5220000" cy="2914089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fleur, printemps&#10;&#10;Le contenu généré par l’IA peut être incorrect.">
            <a:extLst>
              <a:ext uri="{FF2B5EF4-FFF2-40B4-BE49-F238E27FC236}">
                <a16:creationId xmlns:a16="http://schemas.microsoft.com/office/drawing/2014/main" id="{67F8B8B8-2068-A076-5906-06DFF89953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415" y="477000"/>
            <a:ext cx="5313600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eau&#10;&#10;Le contenu généré par l’IA peut être incorrect.">
            <a:extLst>
              <a:ext uri="{FF2B5EF4-FFF2-40B4-BE49-F238E27FC236}">
                <a16:creationId xmlns:a16="http://schemas.microsoft.com/office/drawing/2014/main" id="{1802D65C-6B08-4043-EE55-F8279F15C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26" y="372754"/>
            <a:ext cx="5248800" cy="2916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eau, plante&#10;&#10;Le contenu généré par l’IA peut être incorrect.">
            <a:extLst>
              <a:ext uri="{FF2B5EF4-FFF2-40B4-BE49-F238E27FC236}">
                <a16:creationId xmlns:a16="http://schemas.microsoft.com/office/drawing/2014/main" id="{201EE1DE-6EE6-08A0-7F6A-71D97E1B4C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251" y="3429000"/>
            <a:ext cx="5313600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isier du Japon, arbre, plein air, fleurir&#10;&#10;Le contenu généré par l’IA peut être incorrect.">
            <a:extLst>
              <a:ext uri="{FF2B5EF4-FFF2-40B4-BE49-F238E27FC236}">
                <a16:creationId xmlns:a16="http://schemas.microsoft.com/office/drawing/2014/main" id="{0DB382CB-2626-FE11-C347-8BE513F15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40" y="3589070"/>
            <a:ext cx="5184000" cy="288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arbre, bâtiment&#10;&#10;Le contenu généré par l’IA peut être incorrect.">
            <a:extLst>
              <a:ext uri="{FF2B5EF4-FFF2-40B4-BE49-F238E27FC236}">
                <a16:creationId xmlns:a16="http://schemas.microsoft.com/office/drawing/2014/main" id="{DE7B700B-D2B9-10D2-A973-D414F98A6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71" y="427511"/>
            <a:ext cx="3888000" cy="2916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printemps&#10;&#10;Le contenu généré par l’IA peut être incorrect.">
            <a:extLst>
              <a:ext uri="{FF2B5EF4-FFF2-40B4-BE49-F238E27FC236}">
                <a16:creationId xmlns:a16="http://schemas.microsoft.com/office/drawing/2014/main" id="{D2E575A9-243B-2C9E-3EBE-7BB2B6DC92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" y="405000"/>
            <a:ext cx="4032000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fleur&#10;&#10;Le contenu généré par l’IA peut être incorrect.">
            <a:extLst>
              <a:ext uri="{FF2B5EF4-FFF2-40B4-BE49-F238E27FC236}">
                <a16:creationId xmlns:a16="http://schemas.microsoft.com/office/drawing/2014/main" id="{AE560CF6-4565-40CA-705B-41BC81A7D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655" y="3429000"/>
            <a:ext cx="3984000" cy="2988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C32C5CAA-85AB-05E2-6503-64E8EFFC1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28" y="2470067"/>
            <a:ext cx="3024000" cy="4034386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chitecture japonaise, Architecture chinoise, arbre&#10;&#10;Le contenu généré par l’IA peut être incorrect.">
            <a:extLst>
              <a:ext uri="{FF2B5EF4-FFF2-40B4-BE49-F238E27FC236}">
                <a16:creationId xmlns:a16="http://schemas.microsoft.com/office/drawing/2014/main" id="{C92DB634-841D-1CF3-93B0-4D192D1497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726" y="405000"/>
            <a:ext cx="4034346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Le contenu généré par l’IA peut être incorrect.">
            <a:extLst>
              <a:ext uri="{FF2B5EF4-FFF2-40B4-BE49-F238E27FC236}">
                <a16:creationId xmlns:a16="http://schemas.microsoft.com/office/drawing/2014/main" id="{37448F81-A25D-5D2B-C166-7DD85422D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83" y="441000"/>
            <a:ext cx="3986317" cy="2988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statue, rocher&#10;&#10;Le contenu généré par l’IA peut être incorrect.">
            <a:extLst>
              <a:ext uri="{FF2B5EF4-FFF2-40B4-BE49-F238E27FC236}">
                <a16:creationId xmlns:a16="http://schemas.microsoft.com/office/drawing/2014/main" id="{0589B6F0-7E23-1118-2754-4B7F953E6B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217" y="3429000"/>
            <a:ext cx="4032000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gétation, Communauté végétale&#10;&#10;Le contenu généré par l’IA peut être incorrect.">
            <a:extLst>
              <a:ext uri="{FF2B5EF4-FFF2-40B4-BE49-F238E27FC236}">
                <a16:creationId xmlns:a16="http://schemas.microsoft.com/office/drawing/2014/main" id="{A4F6AB89-904C-6FE7-B228-AFCC2FA5E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73" y="3429000"/>
            <a:ext cx="4032000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grave, cimetière, mémorial&#10;&#10;Le contenu généré par l’IA peut être incorrect.">
            <a:extLst>
              <a:ext uri="{FF2B5EF4-FFF2-40B4-BE49-F238E27FC236}">
                <a16:creationId xmlns:a16="http://schemas.microsoft.com/office/drawing/2014/main" id="{6A002C77-DF5F-5000-EC05-CE503C26F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527" y="439387"/>
            <a:ext cx="2988000" cy="39822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bateau, arbre&#10;&#10;Le contenu généré par l’IA peut être incorrect.">
            <a:extLst>
              <a:ext uri="{FF2B5EF4-FFF2-40B4-BE49-F238E27FC236}">
                <a16:creationId xmlns:a16="http://schemas.microsoft.com/office/drawing/2014/main" id="{5C6DF5B0-FC72-95C9-E3A9-A50FF74DA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14" y="381000"/>
            <a:ext cx="7998750" cy="284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leurir, printemps, herbe&#10;&#10;Le contenu généré par l’IA peut être incorrect.">
            <a:extLst>
              <a:ext uri="{FF2B5EF4-FFF2-40B4-BE49-F238E27FC236}">
                <a16:creationId xmlns:a16="http://schemas.microsoft.com/office/drawing/2014/main" id="{0120AA67-D36C-9A22-0434-38C2107BD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242" y="3453000"/>
            <a:ext cx="4533733" cy="3024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3488E488-8B54-4E37-C252-000755645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92" y="2541320"/>
            <a:ext cx="3888000" cy="3888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5D222104-02FF-AC2C-22D5-126E09A032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0308" y="415637"/>
            <a:ext cx="3636000" cy="3636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anège&#10;&#10;Le contenu généré par l’IA peut être incorrect.">
            <a:extLst>
              <a:ext uri="{FF2B5EF4-FFF2-40B4-BE49-F238E27FC236}">
                <a16:creationId xmlns:a16="http://schemas.microsoft.com/office/drawing/2014/main" id="{E3821B1D-3BA7-1631-7E73-03950080D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82" y="549000"/>
            <a:ext cx="5184000" cy="288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arc, herbe&#10;&#10;Le contenu généré par l’IA peut être incorrect.">
            <a:extLst>
              <a:ext uri="{FF2B5EF4-FFF2-40B4-BE49-F238E27FC236}">
                <a16:creationId xmlns:a16="http://schemas.microsoft.com/office/drawing/2014/main" id="{00EA9182-7948-6892-333E-08B889A0E3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748" y="3429000"/>
            <a:ext cx="4860000" cy="2916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ir, plein air, printemps, arbre&#10;&#10;Le contenu généré par l’IA peut être incorrect.">
            <a:extLst>
              <a:ext uri="{FF2B5EF4-FFF2-40B4-BE49-F238E27FC236}">
                <a16:creationId xmlns:a16="http://schemas.microsoft.com/office/drawing/2014/main" id="{13DF6F1A-EBFE-CC0D-323F-9B9453480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80" y="3512128"/>
            <a:ext cx="5220000" cy="29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nature&#10;&#10;Le contenu généré par l’IA peut être incorrect.">
            <a:extLst>
              <a:ext uri="{FF2B5EF4-FFF2-40B4-BE49-F238E27FC236}">
                <a16:creationId xmlns:a16="http://schemas.microsoft.com/office/drawing/2014/main" id="{781E419B-2EC0-585B-588B-CA4B0E70C2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415" y="477000"/>
            <a:ext cx="5313600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aquatique, oiseau, canard, eau&#10;&#10;Le contenu généré par l’IA peut être incorrect.">
            <a:extLst>
              <a:ext uri="{FF2B5EF4-FFF2-40B4-BE49-F238E27FC236}">
                <a16:creationId xmlns:a16="http://schemas.microsoft.com/office/drawing/2014/main" id="{AA81C4E2-F960-2363-D948-20A733E42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25" y="384629"/>
            <a:ext cx="5220000" cy="29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leurir, arbre, Brindille, printemps&#10;&#10;Le contenu généré par l’IA peut être incorrect.">
            <a:extLst>
              <a:ext uri="{FF2B5EF4-FFF2-40B4-BE49-F238E27FC236}">
                <a16:creationId xmlns:a16="http://schemas.microsoft.com/office/drawing/2014/main" id="{3163145C-5D81-4DA3-A7BA-D779D43BB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661" y="3429000"/>
            <a:ext cx="5443200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plein air, eau&#10;&#10;Le contenu généré par l’IA peut être incorrect.">
            <a:extLst>
              <a:ext uri="{FF2B5EF4-FFF2-40B4-BE49-F238E27FC236}">
                <a16:creationId xmlns:a16="http://schemas.microsoft.com/office/drawing/2014/main" id="{6ADF237B-CA67-2601-DD4F-DAB6A89F2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03" y="3524003"/>
            <a:ext cx="5220000" cy="29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61663BC4-69DA-9680-E328-EB37769686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665" y="301501"/>
            <a:ext cx="5443200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A568BB3E-5738-C95C-D322-0471B77A5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54" y="412667"/>
            <a:ext cx="5220000" cy="29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arbre, forêt&#10;&#10;Le contenu généré par l’IA peut être incorrect.">
            <a:extLst>
              <a:ext uri="{FF2B5EF4-FFF2-40B4-BE49-F238E27FC236}">
                <a16:creationId xmlns:a16="http://schemas.microsoft.com/office/drawing/2014/main" id="{946F7E55-AA9B-F9E0-19A4-C839956F4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416" y="3590966"/>
            <a:ext cx="5220000" cy="29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éhicule, transport&#10;&#10;Le contenu généré par l’IA peut être incorrect.">
            <a:extLst>
              <a:ext uri="{FF2B5EF4-FFF2-40B4-BE49-F238E27FC236}">
                <a16:creationId xmlns:a16="http://schemas.microsoft.com/office/drawing/2014/main" id="{9D709601-7186-DA6A-D585-5CC20F6CB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78" y="3429000"/>
            <a:ext cx="5313600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personne&#10;&#10;Le contenu généré par l’IA peut être incorrect.">
            <a:extLst>
              <a:ext uri="{FF2B5EF4-FFF2-40B4-BE49-F238E27FC236}">
                <a16:creationId xmlns:a16="http://schemas.microsoft.com/office/drawing/2014/main" id="{CE06336F-8903-4435-418A-CA39B9CCDC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916" y="529000"/>
            <a:ext cx="5220000" cy="29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rousel, manège, plein air, parc d’attractions&#10;&#10;Le contenu généré par l’IA peut être incorrect.">
            <a:extLst>
              <a:ext uri="{FF2B5EF4-FFF2-40B4-BE49-F238E27FC236}">
                <a16:creationId xmlns:a16="http://schemas.microsoft.com/office/drawing/2014/main" id="{D1AC9D1D-B15F-D267-A91C-5C6B3FC43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79" y="477000"/>
            <a:ext cx="5313600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D4791E74-C2AF-0CB0-7AF5-CCD0D55F82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621" y="3512127"/>
            <a:ext cx="4860000" cy="2916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chaussures, habits, plein air&#10;&#10;Le contenu généré par l’IA peut être incorrect.">
            <a:extLst>
              <a:ext uri="{FF2B5EF4-FFF2-40B4-BE49-F238E27FC236}">
                <a16:creationId xmlns:a16="http://schemas.microsoft.com/office/drawing/2014/main" id="{44542D5E-DA3D-D9A6-3FE1-55D68583A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58" y="3514355"/>
            <a:ext cx="4824000" cy="28944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44051190-A4A2-FC31-F1F7-572A807480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716" y="526355"/>
            <a:ext cx="5308726" cy="2988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8A28A38A-E3CA-F941-9470-6F001C790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07" y="3429000"/>
            <a:ext cx="4482000" cy="2988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Image 14" descr="Une image contenant plein air, bâtiment, arbre, sol&#10;&#10;Le contenu généré par l’IA peut être incorrect.">
            <a:extLst>
              <a:ext uri="{FF2B5EF4-FFF2-40B4-BE49-F238E27FC236}">
                <a16:creationId xmlns:a16="http://schemas.microsoft.com/office/drawing/2014/main" id="{842EAE56-FC34-2F92-E636-89C6DB495C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093" y="523380"/>
            <a:ext cx="4590000" cy="306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Architecture chinoise&#10;&#10;Le contenu généré par l’IA peut être incorrect.">
            <a:extLst>
              <a:ext uri="{FF2B5EF4-FFF2-40B4-BE49-F238E27FC236}">
                <a16:creationId xmlns:a16="http://schemas.microsoft.com/office/drawing/2014/main" id="{C40DBCF1-1D43-43E0-ECF8-1C10566A9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03" y="513000"/>
            <a:ext cx="4374000" cy="2916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ant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1D190522-BCBB-2A94-9B9A-A03A7722B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699" y="3429000"/>
            <a:ext cx="4428000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Torii, Architecture japonaise&#10;&#10;Le contenu généré par l’IA peut être incorrect.">
            <a:extLst>
              <a:ext uri="{FF2B5EF4-FFF2-40B4-BE49-F238E27FC236}">
                <a16:creationId xmlns:a16="http://schemas.microsoft.com/office/drawing/2014/main" id="{005B7760-5761-C2C8-FD2B-441256C48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57" y="3429000"/>
            <a:ext cx="4482000" cy="2988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leur, eau, arbre&#10;&#10;Le contenu généré par l’IA peut être incorrect.">
            <a:extLst>
              <a:ext uri="{FF2B5EF4-FFF2-40B4-BE49-F238E27FC236}">
                <a16:creationId xmlns:a16="http://schemas.microsoft.com/office/drawing/2014/main" id="{38A2B1C4-B373-9CA4-6004-A49890CDF1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343" y="477000"/>
            <a:ext cx="4428000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maison&#10;&#10;Le contenu généré par l’IA peut être incorrect.">
            <a:extLst>
              <a:ext uri="{FF2B5EF4-FFF2-40B4-BE49-F238E27FC236}">
                <a16:creationId xmlns:a16="http://schemas.microsoft.com/office/drawing/2014/main" id="{A091E77A-72BF-F07C-FF24-57787F6AF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0" y="477000"/>
            <a:ext cx="4420611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bâtiment, texte, plein air, vélo&#10;&#10;Le contenu généré par l’IA peut être incorrect.">
            <a:extLst>
              <a:ext uri="{FF2B5EF4-FFF2-40B4-BE49-F238E27FC236}">
                <a16:creationId xmlns:a16="http://schemas.microsoft.com/office/drawing/2014/main" id="{0C67445A-FC05-230A-6C4B-DA12A29B0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519" y="3407434"/>
            <a:ext cx="4528431" cy="302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Accessoire de mode, parapluie, Visage humain&#10;&#10;Le contenu généré par l’IA peut être incorrect.">
            <a:extLst>
              <a:ext uri="{FF2B5EF4-FFF2-40B4-BE49-F238E27FC236}">
                <a16:creationId xmlns:a16="http://schemas.microsoft.com/office/drawing/2014/main" id="{67516D92-FD8B-251F-5E21-AEEE935D4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97" y="369000"/>
            <a:ext cx="4590000" cy="306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uisine, plat, nourriture, assiette&#10;&#10;Le contenu généré par l’IA peut être incorrect.">
            <a:extLst>
              <a:ext uri="{FF2B5EF4-FFF2-40B4-BE49-F238E27FC236}">
                <a16:creationId xmlns:a16="http://schemas.microsoft.com/office/drawing/2014/main" id="{60FA84C9-A87B-6B58-E5C1-5BB84051E6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084" y="3583379"/>
            <a:ext cx="4428000" cy="295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7A6DD44-1210-764C-EA0F-B40F70C4FB7D}"/>
              </a:ext>
            </a:extLst>
          </p:cNvPr>
          <p:cNvSpPr txBox="1"/>
          <p:nvPr/>
        </p:nvSpPr>
        <p:spPr>
          <a:xfrm>
            <a:off x="5248894" y="1330036"/>
            <a:ext cx="65428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Jardin et la Ville De Okazaki –Japan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D3C4E66-48C1-F39B-CC2C-2EA4BF3F7DF2}"/>
              </a:ext>
            </a:extLst>
          </p:cNvPr>
          <p:cNvSpPr txBox="1"/>
          <p:nvPr/>
        </p:nvSpPr>
        <p:spPr>
          <a:xfrm>
            <a:off x="2351314" y="3860409"/>
            <a:ext cx="6388924" cy="52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C928EA4-CC94-F5DB-3AE4-06F07A768A78}"/>
              </a:ext>
            </a:extLst>
          </p:cNvPr>
          <p:cNvSpPr txBox="1"/>
          <p:nvPr/>
        </p:nvSpPr>
        <p:spPr>
          <a:xfrm>
            <a:off x="4049486" y="4743656"/>
            <a:ext cx="5082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117</Words>
  <Application>Microsoft Office PowerPoint</Application>
  <PresentationFormat>Grand écran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2025-03-13T09:27:59Z</dcterms:created>
  <dcterms:modified xsi:type="dcterms:W3CDTF">2025-05-23T05:12:26Z</dcterms:modified>
</cp:coreProperties>
</file>