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30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3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695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98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1660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5114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115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8022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861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720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0725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027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285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0BB07-AD88-4F07-A263-3417B6571653}" type="datetimeFigureOut">
              <a:rPr lang="fr-FR" smtClean="0"/>
              <a:t>19/06/2023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671B1-29FA-41AD-B57B-08230563FA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3448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D0540A-1955-1977-FDF9-49F79C987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A8F151-27A1-8A17-1489-891EEE06F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484784"/>
            <a:ext cx="4176464" cy="5220581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64DF3E5-B10C-C99C-FC05-8ACA6DE32FC7}"/>
              </a:ext>
            </a:extLst>
          </p:cNvPr>
          <p:cNvSpPr/>
          <p:nvPr/>
        </p:nvSpPr>
        <p:spPr>
          <a:xfrm>
            <a:off x="1703512" y="365125"/>
            <a:ext cx="863038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LA CORSE AUTREMENT N° 30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26ABECF-7640-9F63-262C-CF9647B6D1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D2E99763-ED0F-F9BD-D08D-E88B7276D3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3419" y="5589240"/>
            <a:ext cx="309562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713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  <p:sndAc>
          <p:stSnd loop="1">
            <p:snd r:embed="rId2" name="Corsi 2 - Jukebox JLB_003.wav"/>
          </p:stSnd>
        </p:sndAc>
      </p:transition>
    </mc:Choice>
    <mc:Fallback xmlns="">
      <p:transition spd="slow" advClick="0" advTm="5000">
        <p:fade/>
        <p:sndAc>
          <p:stSnd loop="1">
            <p:snd r:embed="rId6" name="Corsi 2 - Jukebox JLB_003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FD2DFA-523F-6E6C-A13F-CA803DA93A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29BC6EA-C953-3759-A453-D7CAD9439E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1AD09C5-FC94-EAC1-B66F-597E93866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75" y="548680"/>
            <a:ext cx="114188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13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56D510-306C-E2F0-BDFF-8AEF3DBC4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B97387-5831-77D3-2310-F98A570C1E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50" y="620688"/>
            <a:ext cx="11280100" cy="6603926"/>
          </a:xfrm>
        </p:spPr>
      </p:pic>
    </p:spTree>
    <p:extLst>
      <p:ext uri="{BB962C8B-B14F-4D97-AF65-F5344CB8AC3E}">
        <p14:creationId xmlns:p14="http://schemas.microsoft.com/office/powerpoint/2010/main" val="2555540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28510A-930C-DBDC-05BE-C0633D861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B9A905-5CFA-5EA8-D934-179DA00A63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38" y="-243408"/>
            <a:ext cx="6852145" cy="8565183"/>
          </a:xfrm>
        </p:spPr>
      </p:pic>
    </p:spTree>
    <p:extLst>
      <p:ext uri="{BB962C8B-B14F-4D97-AF65-F5344CB8AC3E}">
        <p14:creationId xmlns:p14="http://schemas.microsoft.com/office/powerpoint/2010/main" val="2470980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45D246-8123-1A13-B22E-869FCA20B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94D4C7-A189-98AE-7E2D-FE8CF231FD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77" y="116632"/>
            <a:ext cx="10782846" cy="7188564"/>
          </a:xfrm>
        </p:spPr>
      </p:pic>
    </p:spTree>
    <p:extLst>
      <p:ext uri="{BB962C8B-B14F-4D97-AF65-F5344CB8AC3E}">
        <p14:creationId xmlns:p14="http://schemas.microsoft.com/office/powerpoint/2010/main" val="3938187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8D443B-0599-31C4-2BA1-751A77175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81C3A4-0F6F-E1D1-EBFA-710FB2E029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918" y="-963488"/>
            <a:ext cx="10700163" cy="8025122"/>
          </a:xfrm>
        </p:spPr>
      </p:pic>
    </p:spTree>
    <p:extLst>
      <p:ext uri="{BB962C8B-B14F-4D97-AF65-F5344CB8AC3E}">
        <p14:creationId xmlns:p14="http://schemas.microsoft.com/office/powerpoint/2010/main" val="96999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F47CE1-A08E-D2B5-B783-EA26C785A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4E14E5-F1FF-07D9-EF6D-918A6DDE44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076" y="-1539552"/>
            <a:ext cx="7773848" cy="9717310"/>
          </a:xfrm>
        </p:spPr>
      </p:pic>
    </p:spTree>
    <p:extLst>
      <p:ext uri="{BB962C8B-B14F-4D97-AF65-F5344CB8AC3E}">
        <p14:creationId xmlns:p14="http://schemas.microsoft.com/office/powerpoint/2010/main" val="717989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E2C93B-0EAD-2E62-1766-019D7F89D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3BFA53-03D2-3DD1-7BE0-A7F3F60F5D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89" y="0"/>
            <a:ext cx="11548022" cy="7696803"/>
          </a:xfrm>
        </p:spPr>
      </p:pic>
    </p:spTree>
    <p:extLst>
      <p:ext uri="{BB962C8B-B14F-4D97-AF65-F5344CB8AC3E}">
        <p14:creationId xmlns:p14="http://schemas.microsoft.com/office/powerpoint/2010/main" val="1563733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6B6D11-AD71-7800-7BF3-FA82EDE38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7254E9-CD63-43A0-7531-3F572A9B5B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15" y="387052"/>
            <a:ext cx="10437985" cy="6956959"/>
          </a:xfrm>
        </p:spPr>
      </p:pic>
    </p:spTree>
    <p:extLst>
      <p:ext uri="{BB962C8B-B14F-4D97-AF65-F5344CB8AC3E}">
        <p14:creationId xmlns:p14="http://schemas.microsoft.com/office/powerpoint/2010/main" val="1160341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BE9C8B-8BCE-356B-F9D0-986E50B0D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F267BA-1522-A29D-E466-84FD805CD1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18" y="0"/>
            <a:ext cx="11247163" cy="7317432"/>
          </a:xfrm>
        </p:spPr>
      </p:pic>
    </p:spTree>
    <p:extLst>
      <p:ext uri="{BB962C8B-B14F-4D97-AF65-F5344CB8AC3E}">
        <p14:creationId xmlns:p14="http://schemas.microsoft.com/office/powerpoint/2010/main" val="1767049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E2A00B-56E4-9631-B145-64561A35C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C0BF03-4093-321F-8703-073304038D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315416"/>
            <a:ext cx="10220109" cy="7665082"/>
          </a:xfrm>
        </p:spPr>
      </p:pic>
    </p:spTree>
    <p:extLst>
      <p:ext uri="{BB962C8B-B14F-4D97-AF65-F5344CB8AC3E}">
        <p14:creationId xmlns:p14="http://schemas.microsoft.com/office/powerpoint/2010/main" val="2448719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7C7D25-CCE5-8240-E593-668915621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2BB952-CE7D-CE92-C537-F55D0F15F1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75" y="764704"/>
            <a:ext cx="11440737" cy="6552728"/>
          </a:xfrm>
        </p:spPr>
      </p:pic>
    </p:spTree>
    <p:extLst>
      <p:ext uri="{BB962C8B-B14F-4D97-AF65-F5344CB8AC3E}">
        <p14:creationId xmlns:p14="http://schemas.microsoft.com/office/powerpoint/2010/main" val="1122852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6C0107-92AF-CAE4-FAEE-CAD9AAF92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B495AF-376D-82BE-753F-CED03004F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468" y="-315416"/>
            <a:ext cx="5724636" cy="7632848"/>
          </a:xfrm>
        </p:spPr>
      </p:pic>
    </p:spTree>
    <p:extLst>
      <p:ext uri="{BB962C8B-B14F-4D97-AF65-F5344CB8AC3E}">
        <p14:creationId xmlns:p14="http://schemas.microsoft.com/office/powerpoint/2010/main" val="2409279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DDB02E-2862-6710-8F70-7F47C37DE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CBA261-0E22-662A-DB6C-4A14FF3292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37" y="-2763688"/>
            <a:ext cx="11661526" cy="11661526"/>
          </a:xfrm>
        </p:spPr>
      </p:pic>
    </p:spTree>
    <p:extLst>
      <p:ext uri="{BB962C8B-B14F-4D97-AF65-F5344CB8AC3E}">
        <p14:creationId xmlns:p14="http://schemas.microsoft.com/office/powerpoint/2010/main" val="2844717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88A784-3BFD-F1CC-C91D-F0979F7D8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A43E30-9CB8-880A-E04E-B124029342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10515600" cy="7008648"/>
          </a:xfrm>
        </p:spPr>
      </p:pic>
    </p:spTree>
    <p:extLst>
      <p:ext uri="{BB962C8B-B14F-4D97-AF65-F5344CB8AC3E}">
        <p14:creationId xmlns:p14="http://schemas.microsoft.com/office/powerpoint/2010/main" val="662120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88C11A-2188-69ED-FAED-CD219D31A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7E4C4A-3084-C4AB-7895-B23FEF75DE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739" y="-2619672"/>
            <a:ext cx="8932521" cy="11938333"/>
          </a:xfrm>
        </p:spPr>
      </p:pic>
    </p:spTree>
    <p:extLst>
      <p:ext uri="{BB962C8B-B14F-4D97-AF65-F5344CB8AC3E}">
        <p14:creationId xmlns:p14="http://schemas.microsoft.com/office/powerpoint/2010/main" val="181772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E05D33-4406-9ACA-0A28-721898D60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6BCA5A-D6FF-0F5E-12EA-3DFFEAB76C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313" y="-2619672"/>
            <a:ext cx="10293374" cy="10293374"/>
          </a:xfrm>
        </p:spPr>
      </p:pic>
    </p:spTree>
    <p:extLst>
      <p:ext uri="{BB962C8B-B14F-4D97-AF65-F5344CB8AC3E}">
        <p14:creationId xmlns:p14="http://schemas.microsoft.com/office/powerpoint/2010/main" val="2425654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E07686-85B5-A833-3405-06BDD16D2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C50BC5-1F88-D6DC-FF96-428ABDB046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024" y="-99392"/>
            <a:ext cx="6173320" cy="8227182"/>
          </a:xfrm>
        </p:spPr>
      </p:pic>
    </p:spTree>
    <p:extLst>
      <p:ext uri="{BB962C8B-B14F-4D97-AF65-F5344CB8AC3E}">
        <p14:creationId xmlns:p14="http://schemas.microsoft.com/office/powerpoint/2010/main" val="3017492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BCB379-8F00-97EB-77B3-DD6AFD4D2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95A2F8-0941-FDDC-6B4F-4BE91EA50E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630" y="-531440"/>
            <a:ext cx="8594739" cy="10743425"/>
          </a:xfrm>
        </p:spPr>
      </p:pic>
    </p:spTree>
    <p:extLst>
      <p:ext uri="{BB962C8B-B14F-4D97-AF65-F5344CB8AC3E}">
        <p14:creationId xmlns:p14="http://schemas.microsoft.com/office/powerpoint/2010/main" val="3090216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EE00B9-0961-355A-5B61-9B07D23D3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321017-17C1-F1E9-34B8-AD18F58F5B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529686" cy="7529686"/>
          </a:xfrm>
        </p:spPr>
      </p:pic>
    </p:spTree>
    <p:extLst>
      <p:ext uri="{BB962C8B-B14F-4D97-AF65-F5344CB8AC3E}">
        <p14:creationId xmlns:p14="http://schemas.microsoft.com/office/powerpoint/2010/main" val="3968052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96D109-354A-AD4C-F3D8-34DE471F1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4D2193-0F47-38A0-D403-D3F4853CF8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846" y="965361"/>
            <a:ext cx="6884308" cy="492727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0D7AAEA-A5CF-1E16-E67E-1C8A8CEBB5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232002"/>
            <a:ext cx="779452" cy="63247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0F5EF18-3AA4-855D-AAA0-146EB599C6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040" y="5232002"/>
            <a:ext cx="1484709" cy="840582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0183499C-7433-6400-EF05-5F20C73D5F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3"/>
            <a:ext cx="12003088" cy="691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449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46</TotalTime>
  <Words>6</Words>
  <Application>Microsoft Office PowerPoint</Application>
  <PresentationFormat>Grand écran</PresentationFormat>
  <Paragraphs>1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N°30 - Perroquet34740</dc:title>
  <dc:creator>Perroquet34740</dc:creator>
  <cp:lastModifiedBy>jean-louis BEYAERT</cp:lastModifiedBy>
  <cp:revision>7</cp:revision>
  <dcterms:created xsi:type="dcterms:W3CDTF">2023-06-19T09:27:49Z</dcterms:created>
  <dcterms:modified xsi:type="dcterms:W3CDTF">2023-06-19T17:19:39Z</dcterms:modified>
</cp:coreProperties>
</file>