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77" d="100"/>
          <a:sy n="77" d="100"/>
        </p:scale>
        <p:origin x="69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3ACC-1C97-4A86-9B4D-D2E12545FF80}" type="datetimeFigureOut">
              <a:rPr lang="fr-FR" smtClean="0"/>
              <a:t>28/05/2023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DADA2-933E-471E-9F1B-12415385A8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4055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3ACC-1C97-4A86-9B4D-D2E12545FF80}" type="datetimeFigureOut">
              <a:rPr lang="fr-FR" smtClean="0"/>
              <a:t>28/05/2023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DADA2-933E-471E-9F1B-12415385A8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494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3ACC-1C97-4A86-9B4D-D2E12545FF80}" type="datetimeFigureOut">
              <a:rPr lang="fr-FR" smtClean="0"/>
              <a:t>28/05/2023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DADA2-933E-471E-9F1B-12415385A8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639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3ACC-1C97-4A86-9B4D-D2E12545FF80}" type="datetimeFigureOut">
              <a:rPr lang="fr-FR" smtClean="0"/>
              <a:t>28/05/2023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DADA2-933E-471E-9F1B-12415385A8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171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3ACC-1C97-4A86-9B4D-D2E12545FF80}" type="datetimeFigureOut">
              <a:rPr lang="fr-FR" smtClean="0"/>
              <a:t>28/05/2023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DADA2-933E-471E-9F1B-12415385A8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706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3ACC-1C97-4A86-9B4D-D2E12545FF80}" type="datetimeFigureOut">
              <a:rPr lang="fr-FR" smtClean="0"/>
              <a:t>28/05/2023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DADA2-933E-471E-9F1B-12415385A8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082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3ACC-1C97-4A86-9B4D-D2E12545FF80}" type="datetimeFigureOut">
              <a:rPr lang="fr-FR" smtClean="0"/>
              <a:t>28/05/2023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DADA2-933E-471E-9F1B-12415385A8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218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3ACC-1C97-4A86-9B4D-D2E12545FF80}" type="datetimeFigureOut">
              <a:rPr lang="fr-FR" smtClean="0"/>
              <a:t>28/05/2023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DADA2-933E-471E-9F1B-12415385A8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67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3ACC-1C97-4A86-9B4D-D2E12545FF80}" type="datetimeFigureOut">
              <a:rPr lang="fr-FR" smtClean="0"/>
              <a:t>28/05/2023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DADA2-933E-471E-9F1B-12415385A8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511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3ACC-1C97-4A86-9B4D-D2E12545FF80}" type="datetimeFigureOut">
              <a:rPr lang="fr-FR" smtClean="0"/>
              <a:t>28/05/2023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DADA2-933E-471E-9F1B-12415385A8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7688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3ACC-1C97-4A86-9B4D-D2E12545FF80}" type="datetimeFigureOut">
              <a:rPr lang="fr-FR" smtClean="0"/>
              <a:t>28/05/2023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DADA2-933E-471E-9F1B-12415385A8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732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E3ACC-1C97-4A86-9B4D-D2E12545FF80}" type="datetimeFigureOut">
              <a:rPr lang="fr-FR" smtClean="0"/>
              <a:t>28/05/2023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DADA2-933E-471E-9F1B-12415385A8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9740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3DA3B7-6D65-CA63-1EF1-64A62ADEEE2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2A86D39-B2BA-EE6A-1637-3330CAC0BC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7AD60C4-B8FC-3807-EC0A-D3F12A059E4B}"/>
              </a:ext>
            </a:extLst>
          </p:cNvPr>
          <p:cNvSpPr/>
          <p:nvPr/>
        </p:nvSpPr>
        <p:spPr>
          <a:xfrm>
            <a:off x="1271464" y="404664"/>
            <a:ext cx="863282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LA CORSE AUTREMENT N°29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9C036F0-0740-D2D5-3E96-00F48E7B9A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227" y="1598762"/>
            <a:ext cx="5635545" cy="52578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10AEB8A-1DAB-5BF6-1F69-479EAAEDA5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6120999"/>
            <a:ext cx="2235721" cy="33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482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  <p:sndAc>
          <p:stSnd>
            <p:snd r:embed="rId2" name="Corsi 2 - Jukebox JLB_003.wav"/>
          </p:stSnd>
        </p:sndAc>
      </p:transition>
    </mc:Choice>
    <mc:Fallback>
      <p:transition spd="slow" advTm="5000">
        <p:fade/>
        <p:sndAc>
          <p:stSnd>
            <p:snd r:embed="rId2" name="Corsi 2 - Jukebox JLB_003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A11985-4911-AEB9-C89B-77C2D7A79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730477-8A18-8A8F-83B2-95FBF76448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459432"/>
            <a:ext cx="8007288" cy="10009112"/>
          </a:xfrm>
        </p:spPr>
      </p:pic>
    </p:spTree>
    <p:extLst>
      <p:ext uri="{BB962C8B-B14F-4D97-AF65-F5344CB8AC3E}">
        <p14:creationId xmlns:p14="http://schemas.microsoft.com/office/powerpoint/2010/main" val="2042056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3D4A50-BDFC-6E41-3CBC-E3022C220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95DE96-03A5-5489-5C36-4C44F96F9B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1107504"/>
            <a:ext cx="9505055" cy="11881320"/>
          </a:xfrm>
        </p:spPr>
      </p:pic>
    </p:spTree>
    <p:extLst>
      <p:ext uri="{BB962C8B-B14F-4D97-AF65-F5344CB8AC3E}">
        <p14:creationId xmlns:p14="http://schemas.microsoft.com/office/powerpoint/2010/main" val="1662774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9FCC92-FD74-0649-FE8A-10A7F85C0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C7BFC9-EBE6-4FA0-C6B0-FE470F626B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815" y="-459432"/>
            <a:ext cx="6702369" cy="8280920"/>
          </a:xfrm>
        </p:spPr>
      </p:pic>
    </p:spTree>
    <p:extLst>
      <p:ext uri="{BB962C8B-B14F-4D97-AF65-F5344CB8AC3E}">
        <p14:creationId xmlns:p14="http://schemas.microsoft.com/office/powerpoint/2010/main" val="3023692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AD734F-AB77-72F4-3175-C92949165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DDCFC3-77B7-D8B4-5E1C-7718CAEFF9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43408"/>
            <a:ext cx="6279097" cy="7848872"/>
          </a:xfrm>
        </p:spPr>
      </p:pic>
    </p:spTree>
    <p:extLst>
      <p:ext uri="{BB962C8B-B14F-4D97-AF65-F5344CB8AC3E}">
        <p14:creationId xmlns:p14="http://schemas.microsoft.com/office/powerpoint/2010/main" val="943005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2BB529-4D82-EDBB-23BF-89FA6AB11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C865A4-A868-B866-52CD-6B0B5DEFCD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851" y="-603448"/>
            <a:ext cx="8636297" cy="8504947"/>
          </a:xfrm>
        </p:spPr>
      </p:pic>
    </p:spTree>
    <p:extLst>
      <p:ext uri="{BB962C8B-B14F-4D97-AF65-F5344CB8AC3E}">
        <p14:creationId xmlns:p14="http://schemas.microsoft.com/office/powerpoint/2010/main" val="2737549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CE22EE-19E9-137A-DB73-B50636041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0B0B0F-816A-B140-D305-FBCF585F74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74" y="-459432"/>
            <a:ext cx="10657184" cy="7992888"/>
          </a:xfrm>
        </p:spPr>
      </p:pic>
    </p:spTree>
    <p:extLst>
      <p:ext uri="{BB962C8B-B14F-4D97-AF65-F5344CB8AC3E}">
        <p14:creationId xmlns:p14="http://schemas.microsoft.com/office/powerpoint/2010/main" val="4176930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80580C-07CA-6620-39CF-15A1F337A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F3CC9C-09C5-E765-EA84-6D72860995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531440"/>
            <a:ext cx="7180742" cy="10661903"/>
          </a:xfrm>
        </p:spPr>
      </p:pic>
    </p:spTree>
    <p:extLst>
      <p:ext uri="{BB962C8B-B14F-4D97-AF65-F5344CB8AC3E}">
        <p14:creationId xmlns:p14="http://schemas.microsoft.com/office/powerpoint/2010/main" val="615420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3843F1-1D6A-7AE0-7CD5-BC05E4606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711258-604F-19FA-C29E-2CF5C4C4B6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395536"/>
            <a:ext cx="7284193" cy="9105242"/>
          </a:xfrm>
        </p:spPr>
      </p:pic>
    </p:spTree>
    <p:extLst>
      <p:ext uri="{BB962C8B-B14F-4D97-AF65-F5344CB8AC3E}">
        <p14:creationId xmlns:p14="http://schemas.microsoft.com/office/powerpoint/2010/main" val="1101493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B86B91-0FC7-1392-FA62-7A08CC210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3C818A-68A3-0FBC-876F-DFF597876B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144" y="-243408"/>
            <a:ext cx="6549712" cy="8187140"/>
          </a:xfrm>
        </p:spPr>
      </p:pic>
    </p:spTree>
    <p:extLst>
      <p:ext uri="{BB962C8B-B14F-4D97-AF65-F5344CB8AC3E}">
        <p14:creationId xmlns:p14="http://schemas.microsoft.com/office/powerpoint/2010/main" val="3222724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74CA2B-90B6-1160-79B3-7E4913372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C5A203-0F2C-0CC5-7F9C-35FB6FDE4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5713"/>
            <a:ext cx="7737539" cy="9671925"/>
          </a:xfrm>
        </p:spPr>
      </p:pic>
    </p:spTree>
    <p:extLst>
      <p:ext uri="{BB962C8B-B14F-4D97-AF65-F5344CB8AC3E}">
        <p14:creationId xmlns:p14="http://schemas.microsoft.com/office/powerpoint/2010/main" val="1906571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5EB478-D829-711B-89CF-4B0AAB106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0E3E42-0F41-31D9-12DE-AEE5BE1635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6355190" cy="8469560"/>
          </a:xfrm>
        </p:spPr>
      </p:pic>
    </p:spTree>
    <p:extLst>
      <p:ext uri="{BB962C8B-B14F-4D97-AF65-F5344CB8AC3E}">
        <p14:creationId xmlns:p14="http://schemas.microsoft.com/office/powerpoint/2010/main" val="2981211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B6B780-78CB-9D31-FDB9-F2FA40FE2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BD33E3-DD7C-4284-FCD4-74993FDA89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71400"/>
            <a:ext cx="5616624" cy="9983924"/>
          </a:xfrm>
        </p:spPr>
      </p:pic>
    </p:spTree>
    <p:extLst>
      <p:ext uri="{BB962C8B-B14F-4D97-AF65-F5344CB8AC3E}">
        <p14:creationId xmlns:p14="http://schemas.microsoft.com/office/powerpoint/2010/main" val="1484991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53D1A0-FE70-86EC-3AAC-7C3A901A7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BD7454-6A1A-A44B-FF2C-336B1D8B59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603448"/>
            <a:ext cx="7143193" cy="8928992"/>
          </a:xfrm>
        </p:spPr>
      </p:pic>
    </p:spTree>
    <p:extLst>
      <p:ext uri="{BB962C8B-B14F-4D97-AF65-F5344CB8AC3E}">
        <p14:creationId xmlns:p14="http://schemas.microsoft.com/office/powerpoint/2010/main" val="568832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3D0E62-B8A9-5BB6-5F82-6AD08B619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0A0D99-FC73-C1F0-B02F-F0689178D0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026" y="-387424"/>
            <a:ext cx="7327398" cy="9159249"/>
          </a:xfrm>
        </p:spPr>
      </p:pic>
    </p:spTree>
    <p:extLst>
      <p:ext uri="{BB962C8B-B14F-4D97-AF65-F5344CB8AC3E}">
        <p14:creationId xmlns:p14="http://schemas.microsoft.com/office/powerpoint/2010/main" val="2598290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F170FA-BD01-B72B-8E2F-85C43A168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52C72B-504C-D807-E0B2-398D19BFBA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096" y="15291"/>
            <a:ext cx="7413808" cy="9267260"/>
          </a:xfrm>
        </p:spPr>
      </p:pic>
    </p:spTree>
    <p:extLst>
      <p:ext uri="{BB962C8B-B14F-4D97-AF65-F5344CB8AC3E}">
        <p14:creationId xmlns:p14="http://schemas.microsoft.com/office/powerpoint/2010/main" val="176031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2D869E-41E3-F09D-2140-722FFE758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1DEF90-0BA3-E71A-B864-D8B242677B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851" y="-387424"/>
            <a:ext cx="8220297" cy="10275373"/>
          </a:xfrm>
        </p:spPr>
      </p:pic>
    </p:spTree>
    <p:extLst>
      <p:ext uri="{BB962C8B-B14F-4D97-AF65-F5344CB8AC3E}">
        <p14:creationId xmlns:p14="http://schemas.microsoft.com/office/powerpoint/2010/main" val="3012934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F3AA6A-D851-F5AC-C64B-9BED63FEB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5403B9-BA9A-C397-B09A-F2F607FDCD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580" y="-387424"/>
            <a:ext cx="7560840" cy="9451050"/>
          </a:xfrm>
        </p:spPr>
      </p:pic>
    </p:spTree>
    <p:extLst>
      <p:ext uri="{BB962C8B-B14F-4D97-AF65-F5344CB8AC3E}">
        <p14:creationId xmlns:p14="http://schemas.microsoft.com/office/powerpoint/2010/main" val="1262182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F1465-2580-FA59-1458-A310DD45F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D17657-D1EF-03AD-1CEB-BB1A7A0247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072" y="-171400"/>
            <a:ext cx="7845856" cy="9807320"/>
          </a:xfrm>
        </p:spPr>
      </p:pic>
    </p:spTree>
    <p:extLst>
      <p:ext uri="{BB962C8B-B14F-4D97-AF65-F5344CB8AC3E}">
        <p14:creationId xmlns:p14="http://schemas.microsoft.com/office/powerpoint/2010/main" val="19143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F317FF-F169-6583-B83D-0323B690F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EEA28A-728B-5254-55A0-07113777E3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32" y="-315416"/>
            <a:ext cx="6909752" cy="8637190"/>
          </a:xfrm>
        </p:spPr>
      </p:pic>
    </p:spTree>
    <p:extLst>
      <p:ext uri="{BB962C8B-B14F-4D97-AF65-F5344CB8AC3E}">
        <p14:creationId xmlns:p14="http://schemas.microsoft.com/office/powerpoint/2010/main" val="1720539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FDA0DB-0689-B495-D779-98A4AD769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8442C1-E471-2060-8DAE-757047295D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59432"/>
            <a:ext cx="7399406" cy="9249259"/>
          </a:xfrm>
        </p:spPr>
      </p:pic>
    </p:spTree>
    <p:extLst>
      <p:ext uri="{BB962C8B-B14F-4D97-AF65-F5344CB8AC3E}">
        <p14:creationId xmlns:p14="http://schemas.microsoft.com/office/powerpoint/2010/main" val="3323383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73C4BA-EA92-DAE1-6B12-85BD4B6BC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C81597-FD11-8CF9-243A-E179AF0852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531440"/>
            <a:ext cx="8594739" cy="10743425"/>
          </a:xfrm>
        </p:spPr>
      </p:pic>
    </p:spTree>
    <p:extLst>
      <p:ext uri="{BB962C8B-B14F-4D97-AF65-F5344CB8AC3E}">
        <p14:creationId xmlns:p14="http://schemas.microsoft.com/office/powerpoint/2010/main" val="1866934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A64536-8D62-A076-2CEA-454C5181B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AE994E-CDC8-98CF-0E65-E92DD2C395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946" y="-675456"/>
            <a:ext cx="10196107" cy="7647080"/>
          </a:xfrm>
        </p:spPr>
      </p:pic>
    </p:spTree>
    <p:extLst>
      <p:ext uri="{BB962C8B-B14F-4D97-AF65-F5344CB8AC3E}">
        <p14:creationId xmlns:p14="http://schemas.microsoft.com/office/powerpoint/2010/main" val="3671066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B31FFC-154C-24CC-DB6E-EB352033A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F62FA5-4985-B37B-B7C4-1E2B4A43C8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179512"/>
            <a:ext cx="8767558" cy="10959449"/>
          </a:xfrm>
        </p:spPr>
      </p:pic>
    </p:spTree>
    <p:extLst>
      <p:ext uri="{BB962C8B-B14F-4D97-AF65-F5344CB8AC3E}">
        <p14:creationId xmlns:p14="http://schemas.microsoft.com/office/powerpoint/2010/main" val="1135252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E13310-A5C0-3E82-A473-E3302DC9F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E1E62D-B818-3676-314A-13F4CB40BD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87424"/>
            <a:ext cx="7028151" cy="9393137"/>
          </a:xfrm>
        </p:spPr>
      </p:pic>
    </p:spTree>
    <p:extLst>
      <p:ext uri="{BB962C8B-B14F-4D97-AF65-F5344CB8AC3E}">
        <p14:creationId xmlns:p14="http://schemas.microsoft.com/office/powerpoint/2010/main" val="3195669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  <p:sndAc>
          <p:stSnd>
            <p:snd r:embed="rId2" name="Corsi 2 - Jukebox JLB_005.wav"/>
          </p:stSnd>
        </p:sndAc>
      </p:transition>
    </mc:Choice>
    <mc:Fallback>
      <p:transition spd="slow" advTm="5000">
        <p:fade/>
        <p:sndAc>
          <p:stSnd>
            <p:snd r:embed="rId2" name="Corsi 2 - Jukebox JLB_005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E2BEA1-7D9D-E5FD-4E39-037EECBFE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8E32CF-1F49-BCC7-511D-8F0DFF8F53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467544"/>
            <a:ext cx="7024118" cy="9361040"/>
          </a:xfrm>
        </p:spPr>
      </p:pic>
    </p:spTree>
    <p:extLst>
      <p:ext uri="{BB962C8B-B14F-4D97-AF65-F5344CB8AC3E}">
        <p14:creationId xmlns:p14="http://schemas.microsoft.com/office/powerpoint/2010/main" val="1840076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AD71C1-2859-51CA-90AD-866DF901B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AD1E35-CE64-06FA-6A81-E0AB3DF93F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5125"/>
            <a:ext cx="9793088" cy="7344816"/>
          </a:xfrm>
        </p:spPr>
      </p:pic>
    </p:spTree>
    <p:extLst>
      <p:ext uri="{BB962C8B-B14F-4D97-AF65-F5344CB8AC3E}">
        <p14:creationId xmlns:p14="http://schemas.microsoft.com/office/powerpoint/2010/main" val="3781597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77728E-A007-088E-7BBB-E634D7531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99CBFA-679B-077E-4D04-947DC5BE42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249" y="548680"/>
            <a:ext cx="10399502" cy="6933001"/>
          </a:xfrm>
        </p:spPr>
      </p:pic>
    </p:spTree>
    <p:extLst>
      <p:ext uri="{BB962C8B-B14F-4D97-AF65-F5344CB8AC3E}">
        <p14:creationId xmlns:p14="http://schemas.microsoft.com/office/powerpoint/2010/main" val="236979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C5FF15-91B2-DE79-29E8-91AF2D8D7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1EA05A-DBF4-6062-2766-DFC6AC7883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15416"/>
            <a:ext cx="6830257" cy="9128652"/>
          </a:xfrm>
        </p:spPr>
      </p:pic>
    </p:spTree>
    <p:extLst>
      <p:ext uri="{BB962C8B-B14F-4D97-AF65-F5344CB8AC3E}">
        <p14:creationId xmlns:p14="http://schemas.microsoft.com/office/powerpoint/2010/main" val="1068472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F74879-BD07-476A-D380-E0D723046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F62D67-CAC1-E316-EC0D-52727C6A55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46" y="365124"/>
            <a:ext cx="10536473" cy="7024315"/>
          </a:xfrm>
        </p:spPr>
      </p:pic>
    </p:spTree>
    <p:extLst>
      <p:ext uri="{BB962C8B-B14F-4D97-AF65-F5344CB8AC3E}">
        <p14:creationId xmlns:p14="http://schemas.microsoft.com/office/powerpoint/2010/main" val="116711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A76170-ED87-701E-A942-1C1B6CF28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98B7B5-5FD1-4C87-18EA-5210EB1910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17" y="-243408"/>
            <a:ext cx="10724165" cy="8043124"/>
          </a:xfrm>
        </p:spPr>
      </p:pic>
    </p:spTree>
    <p:extLst>
      <p:ext uri="{BB962C8B-B14F-4D97-AF65-F5344CB8AC3E}">
        <p14:creationId xmlns:p14="http://schemas.microsoft.com/office/powerpoint/2010/main" val="1402116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80F5D1-7C02-8682-58F0-03298FE3E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E20246-3E18-3398-3EE8-E5B92EC607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243408"/>
            <a:ext cx="7560840" cy="7560840"/>
          </a:xfrm>
        </p:spPr>
      </p:pic>
    </p:spTree>
    <p:extLst>
      <p:ext uri="{BB962C8B-B14F-4D97-AF65-F5344CB8AC3E}">
        <p14:creationId xmlns:p14="http://schemas.microsoft.com/office/powerpoint/2010/main" val="1073897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B4BD79-FDEF-6931-FCF7-A0AFB9A5A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2C9CEB-98C8-7DBF-B7A5-CB74513BFC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09" y="548680"/>
            <a:ext cx="10261141" cy="6840760"/>
          </a:xfrm>
        </p:spPr>
      </p:pic>
    </p:spTree>
    <p:extLst>
      <p:ext uri="{BB962C8B-B14F-4D97-AF65-F5344CB8AC3E}">
        <p14:creationId xmlns:p14="http://schemas.microsoft.com/office/powerpoint/2010/main" val="2207473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8DFD66-AA1D-96ED-4504-DFB26A7A2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265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514AC1-57DB-0072-384F-10D2C257A6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639666"/>
            <a:ext cx="4824536" cy="10722216"/>
          </a:xfrm>
        </p:spPr>
      </p:pic>
    </p:spTree>
    <p:extLst>
      <p:ext uri="{BB962C8B-B14F-4D97-AF65-F5344CB8AC3E}">
        <p14:creationId xmlns:p14="http://schemas.microsoft.com/office/powerpoint/2010/main" val="2336789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52BB3B-9D95-23F6-2FA2-C4F94292E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69B905-0A84-B5F7-0E7A-EBB220BC46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607" y="365125"/>
            <a:ext cx="10436722" cy="6957814"/>
          </a:xfrm>
        </p:spPr>
      </p:pic>
    </p:spTree>
    <p:extLst>
      <p:ext uri="{BB962C8B-B14F-4D97-AF65-F5344CB8AC3E}">
        <p14:creationId xmlns:p14="http://schemas.microsoft.com/office/powerpoint/2010/main" val="745162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AD4C66-CCD3-92D4-426A-7B7CA6B19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557C30-C548-5DFC-A576-187D35A482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996" y="0"/>
            <a:ext cx="9308008" cy="6981006"/>
          </a:xfrm>
        </p:spPr>
      </p:pic>
    </p:spTree>
    <p:extLst>
      <p:ext uri="{BB962C8B-B14F-4D97-AF65-F5344CB8AC3E}">
        <p14:creationId xmlns:p14="http://schemas.microsoft.com/office/powerpoint/2010/main" val="1398506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CDBA93-1D47-093C-DA1C-69F46AF0C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61152A-11C4-34B8-EAC1-91DBEDF627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369" y="-603448"/>
            <a:ext cx="9285262" cy="9285262"/>
          </a:xfrm>
        </p:spPr>
      </p:pic>
    </p:spTree>
    <p:extLst>
      <p:ext uri="{BB962C8B-B14F-4D97-AF65-F5344CB8AC3E}">
        <p14:creationId xmlns:p14="http://schemas.microsoft.com/office/powerpoint/2010/main" val="15452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72948A-3FB6-C345-94F5-29AB7D835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442D3F-4730-913F-9C80-5DF75D7046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387424"/>
            <a:ext cx="9361040" cy="8767496"/>
          </a:xfrm>
        </p:spPr>
      </p:pic>
    </p:spTree>
    <p:extLst>
      <p:ext uri="{BB962C8B-B14F-4D97-AF65-F5344CB8AC3E}">
        <p14:creationId xmlns:p14="http://schemas.microsoft.com/office/powerpoint/2010/main" val="1462516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C93BDC-3583-3947-82FA-6B5AF2598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3E5A5B-D19E-D09F-6582-F172C16BB2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148886"/>
            <a:ext cx="4320479" cy="9577338"/>
          </a:xfrm>
        </p:spPr>
      </p:pic>
    </p:spTree>
    <p:extLst>
      <p:ext uri="{BB962C8B-B14F-4D97-AF65-F5344CB8AC3E}">
        <p14:creationId xmlns:p14="http://schemas.microsoft.com/office/powerpoint/2010/main" val="276916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7C2D21-8B47-B8D3-F0FF-615FB0E56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82E4C63-7B3C-CAB5-B26C-88B34D7175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327" y="-181517"/>
            <a:ext cx="10831550" cy="7221033"/>
          </a:xfrm>
        </p:spPr>
      </p:pic>
    </p:spTree>
    <p:extLst>
      <p:ext uri="{BB962C8B-B14F-4D97-AF65-F5344CB8AC3E}">
        <p14:creationId xmlns:p14="http://schemas.microsoft.com/office/powerpoint/2010/main" val="540617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75AE87-818A-767B-43B9-4E01AEB01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BCEAA8-714B-AEA0-ED2F-A58E221C41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394" y="-1179512"/>
            <a:ext cx="9257212" cy="11571517"/>
          </a:xfrm>
        </p:spPr>
      </p:pic>
    </p:spTree>
    <p:extLst>
      <p:ext uri="{BB962C8B-B14F-4D97-AF65-F5344CB8AC3E}">
        <p14:creationId xmlns:p14="http://schemas.microsoft.com/office/powerpoint/2010/main" val="494318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D8A34C-3C4B-9188-04F9-7BDF98728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1CD6D7-C402-74E4-8462-3EC64196B8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99392"/>
            <a:ext cx="6120680" cy="9181020"/>
          </a:xfrm>
        </p:spPr>
      </p:pic>
    </p:spTree>
    <p:extLst>
      <p:ext uri="{BB962C8B-B14F-4D97-AF65-F5344CB8AC3E}">
        <p14:creationId xmlns:p14="http://schemas.microsoft.com/office/powerpoint/2010/main" val="1792764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E6B0AC-A43A-58FA-4212-51EF70BBA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6FEFEA-4C9E-5A0F-D1CE-4C75F3660C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410" y="-1756087"/>
            <a:ext cx="8057180" cy="10370173"/>
          </a:xfrm>
        </p:spPr>
      </p:pic>
    </p:spTree>
    <p:extLst>
      <p:ext uri="{BB962C8B-B14F-4D97-AF65-F5344CB8AC3E}">
        <p14:creationId xmlns:p14="http://schemas.microsoft.com/office/powerpoint/2010/main" val="2116277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CA5C2C-BB22-A97C-DAFA-3485A8D12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48FBF5-1679-181D-3F7A-977FE0AF23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875" y="-315416"/>
            <a:ext cx="7788249" cy="9735313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6FCEF6D-EB37-3255-5FB9-7BB6A86319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806804"/>
            <a:ext cx="1818762" cy="102970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280C719-027D-4F51-B991-4217D3B9F6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287" y="2300287"/>
            <a:ext cx="2257425" cy="225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694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6000">
        <p15:prstTrans prst="peelOff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45</TotalTime>
  <Words>6</Words>
  <Application>Microsoft Office PowerPoint</Application>
  <PresentationFormat>Grand écran</PresentationFormat>
  <Paragraphs>1</Paragraphs>
  <Slides>44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N°29 - Perroquet34740</dc:title>
  <dc:creator>Perroquet34740</dc:creator>
  <cp:lastModifiedBy>jean-louis BEYAERT</cp:lastModifiedBy>
  <cp:revision>7</cp:revision>
  <dcterms:created xsi:type="dcterms:W3CDTF">2023-05-28T09:32:53Z</dcterms:created>
  <dcterms:modified xsi:type="dcterms:W3CDTF">2023-05-28T17:55:49Z</dcterms:modified>
</cp:coreProperties>
</file>