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64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57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94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372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255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552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3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440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93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460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FE44A-123E-4AC0-B750-AF3ACDE2A75E}" type="datetimeFigureOut">
              <a:rPr lang="fr-FR" smtClean="0"/>
              <a:t>01/02/2023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EED6B-BFD5-4827-B519-9A4628AA56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2559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F2F87-7308-344D-0A5F-BBECE47F95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274272-645C-6E10-4268-3789992395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682565-CA32-53C0-DFB6-E01F75A209AC}"/>
              </a:ext>
            </a:extLst>
          </p:cNvPr>
          <p:cNvSpPr/>
          <p:nvPr/>
        </p:nvSpPr>
        <p:spPr>
          <a:xfrm>
            <a:off x="1524000" y="266700"/>
            <a:ext cx="87313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 CORSE AUTREMENT N°27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0DE4D86-A3F1-8A21-228D-DFB7CCB158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910" y="1122363"/>
            <a:ext cx="4666180" cy="573563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4490997-CA84-B18B-D883-352C0C4CDE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22" y="597766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45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  <p:sndAc>
          <p:stSnd loop="1">
            <p:snd r:embed="rId2" name="Corse 6.wav"/>
          </p:stSnd>
        </p:sndAc>
      </p:transition>
    </mc:Choice>
    <mc:Fallback xmlns="">
      <p:transition spd="slow">
        <p:fade/>
        <p:sndAc>
          <p:stSnd loop="1">
            <p:snd r:embed="rId5" name="Corse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D0E0F-4142-B49B-9DF7-9846C2161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75107-82F8-F13A-AB0B-18E85E607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114" y="0"/>
            <a:ext cx="8209771" cy="6898705"/>
          </a:xfrm>
        </p:spPr>
      </p:pic>
    </p:spTree>
    <p:extLst>
      <p:ext uri="{BB962C8B-B14F-4D97-AF65-F5344CB8AC3E}">
        <p14:creationId xmlns:p14="http://schemas.microsoft.com/office/powerpoint/2010/main" val="180156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F749A-EED3-8965-5EE8-E272A3664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36CA79-2C8C-0BE5-6F5B-382DAD509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75" y="0"/>
            <a:ext cx="6887248" cy="6887248"/>
          </a:xfrm>
        </p:spPr>
      </p:pic>
    </p:spTree>
    <p:extLst>
      <p:ext uri="{BB962C8B-B14F-4D97-AF65-F5344CB8AC3E}">
        <p14:creationId xmlns:p14="http://schemas.microsoft.com/office/powerpoint/2010/main" val="1757060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F6A5C-505B-D6A9-3096-D1E8AB7E7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DBE48-0FE5-F2A6-D174-96E08AD62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105"/>
            <a:ext cx="10172685" cy="6781790"/>
          </a:xfrm>
        </p:spPr>
      </p:pic>
    </p:spTree>
    <p:extLst>
      <p:ext uri="{BB962C8B-B14F-4D97-AF65-F5344CB8AC3E}">
        <p14:creationId xmlns:p14="http://schemas.microsoft.com/office/powerpoint/2010/main" val="1039215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8D6A8-217C-1070-C09C-B30322F5F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0DF0F4-4AF1-3664-B6A9-5035A7692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642" y="0"/>
            <a:ext cx="6010716" cy="7043809"/>
          </a:xfrm>
        </p:spPr>
      </p:pic>
    </p:spTree>
    <p:extLst>
      <p:ext uri="{BB962C8B-B14F-4D97-AF65-F5344CB8AC3E}">
        <p14:creationId xmlns:p14="http://schemas.microsoft.com/office/powerpoint/2010/main" val="66699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2A623C-5688-6B23-2143-5B0609453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3A892-F387-921F-3173-D1D1959FD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91" y="17682"/>
            <a:ext cx="6200417" cy="6840318"/>
          </a:xfrm>
        </p:spPr>
      </p:pic>
    </p:spTree>
    <p:extLst>
      <p:ext uri="{BB962C8B-B14F-4D97-AF65-F5344CB8AC3E}">
        <p14:creationId xmlns:p14="http://schemas.microsoft.com/office/powerpoint/2010/main" val="369950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AA631-44F8-935A-A5AC-25759D419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4A87A-B973-0ADB-A3FF-D1741FF670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39" y="0"/>
            <a:ext cx="6945122" cy="6945122"/>
          </a:xfrm>
        </p:spPr>
      </p:pic>
    </p:spTree>
    <p:extLst>
      <p:ext uri="{BB962C8B-B14F-4D97-AF65-F5344CB8AC3E}">
        <p14:creationId xmlns:p14="http://schemas.microsoft.com/office/powerpoint/2010/main" val="3308312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93F69-8774-25AB-03A1-C662B5ADD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87F87D-DCE8-AA68-08E9-373D909E2D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549" y="-27164"/>
            <a:ext cx="9216436" cy="6912327"/>
          </a:xfrm>
        </p:spPr>
      </p:pic>
    </p:spTree>
    <p:extLst>
      <p:ext uri="{BB962C8B-B14F-4D97-AF65-F5344CB8AC3E}">
        <p14:creationId xmlns:p14="http://schemas.microsoft.com/office/powerpoint/2010/main" val="270297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BB2A2-5321-6965-9742-3070A23AF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DC303-3214-5413-D798-4ABF35051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911" y="0"/>
            <a:ext cx="5982422" cy="6927776"/>
          </a:xfrm>
        </p:spPr>
      </p:pic>
    </p:spTree>
    <p:extLst>
      <p:ext uri="{BB962C8B-B14F-4D97-AF65-F5344CB8AC3E}">
        <p14:creationId xmlns:p14="http://schemas.microsoft.com/office/powerpoint/2010/main" val="2486554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CF6FB-F68B-BB7B-34DE-9500F9E0C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DDCF0B-2E84-4B5A-F506-DC93CFA4DA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313" y="0"/>
            <a:ext cx="7533374" cy="9283749"/>
          </a:xfrm>
        </p:spPr>
      </p:pic>
    </p:spTree>
    <p:extLst>
      <p:ext uri="{BB962C8B-B14F-4D97-AF65-F5344CB8AC3E}">
        <p14:creationId xmlns:p14="http://schemas.microsoft.com/office/powerpoint/2010/main" val="1101968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EE62F-5F00-B74B-7CF5-010D63911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1F8975-361E-260B-913D-1736DCB2E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843" y="-191488"/>
            <a:ext cx="5289630" cy="7049488"/>
          </a:xfrm>
        </p:spPr>
      </p:pic>
    </p:spTree>
    <p:extLst>
      <p:ext uri="{BB962C8B-B14F-4D97-AF65-F5344CB8AC3E}">
        <p14:creationId xmlns:p14="http://schemas.microsoft.com/office/powerpoint/2010/main" val="398146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D20AC-4B52-70A9-2F08-85C533393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BBC786-7B61-CFCA-7516-B9FBC05B3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680" y="0"/>
            <a:ext cx="9171236" cy="6887145"/>
          </a:xfrm>
        </p:spPr>
      </p:pic>
    </p:spTree>
    <p:extLst>
      <p:ext uri="{BB962C8B-B14F-4D97-AF65-F5344CB8AC3E}">
        <p14:creationId xmlns:p14="http://schemas.microsoft.com/office/powerpoint/2010/main" val="4009777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77D7A-990E-0723-7F29-498250C7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78408C-E9C5-8EC6-28B4-1C73BA07B5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992" y="-1532676"/>
            <a:ext cx="6791203" cy="8390676"/>
          </a:xfrm>
        </p:spPr>
      </p:pic>
    </p:spTree>
    <p:extLst>
      <p:ext uri="{BB962C8B-B14F-4D97-AF65-F5344CB8AC3E}">
        <p14:creationId xmlns:p14="http://schemas.microsoft.com/office/powerpoint/2010/main" val="3525732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5E7B3-D34B-53AD-33D1-DE7364D9A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3F1928-E57A-5B29-EF18-98651DE0D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81" y="-856526"/>
            <a:ext cx="8381268" cy="11175027"/>
          </a:xfrm>
        </p:spPr>
      </p:pic>
    </p:spTree>
    <p:extLst>
      <p:ext uri="{BB962C8B-B14F-4D97-AF65-F5344CB8AC3E}">
        <p14:creationId xmlns:p14="http://schemas.microsoft.com/office/powerpoint/2010/main" val="341266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9C6FF-C1F4-CD0A-D7F3-918A591A3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2268AF-2CAC-9798-F066-F3EEEA979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449" y="-1111170"/>
            <a:ext cx="8157250" cy="10052582"/>
          </a:xfrm>
        </p:spPr>
      </p:pic>
    </p:spTree>
    <p:extLst>
      <p:ext uri="{BB962C8B-B14F-4D97-AF65-F5344CB8AC3E}">
        <p14:creationId xmlns:p14="http://schemas.microsoft.com/office/powerpoint/2010/main" val="122443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3641BB-C9CE-A33A-D4C5-1F1F67B65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E42E6-6776-8DA1-7862-AA2F60E09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844" y="-81023"/>
            <a:ext cx="7354016" cy="9805355"/>
          </a:xfrm>
        </p:spPr>
      </p:pic>
    </p:spTree>
    <p:extLst>
      <p:ext uri="{BB962C8B-B14F-4D97-AF65-F5344CB8AC3E}">
        <p14:creationId xmlns:p14="http://schemas.microsoft.com/office/powerpoint/2010/main" val="234181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74A0AD-D82B-93A2-0561-5E510B888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DF3D90-D9D9-0E3D-FEB9-5A458AB6F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79" y="109482"/>
            <a:ext cx="9958553" cy="6639035"/>
          </a:xfrm>
        </p:spPr>
      </p:pic>
    </p:spTree>
    <p:extLst>
      <p:ext uri="{BB962C8B-B14F-4D97-AF65-F5344CB8AC3E}">
        <p14:creationId xmlns:p14="http://schemas.microsoft.com/office/powerpoint/2010/main" val="453455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84B74-1AAA-4C8E-2801-76716234C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EACA7F-675B-013D-846C-272D895E76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785" y="-349502"/>
            <a:ext cx="7118429" cy="9491241"/>
          </a:xfrm>
        </p:spPr>
      </p:pic>
    </p:spTree>
    <p:extLst>
      <p:ext uri="{BB962C8B-B14F-4D97-AF65-F5344CB8AC3E}">
        <p14:creationId xmlns:p14="http://schemas.microsoft.com/office/powerpoint/2010/main" val="3624873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44869-14C2-DECE-FC21-3908473CF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D3D6A-6541-B9B6-FB3B-26724A466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3" y="-856527"/>
            <a:ext cx="8859625" cy="11749778"/>
          </a:xfrm>
        </p:spPr>
      </p:pic>
    </p:spTree>
    <p:extLst>
      <p:ext uri="{BB962C8B-B14F-4D97-AF65-F5344CB8AC3E}">
        <p14:creationId xmlns:p14="http://schemas.microsoft.com/office/powerpoint/2010/main" val="704068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9FB76-788E-D96C-FB66-19D854CC6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D499F-FED9-CE30-11E3-86D15F717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984" y="-335666"/>
            <a:ext cx="6053984" cy="8171727"/>
          </a:xfrm>
        </p:spPr>
      </p:pic>
    </p:spTree>
    <p:extLst>
      <p:ext uri="{BB962C8B-B14F-4D97-AF65-F5344CB8AC3E}">
        <p14:creationId xmlns:p14="http://schemas.microsoft.com/office/powerpoint/2010/main" val="378094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CB117-4BA0-CD98-14F6-2C5887B83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A0F31D-3C70-48FC-8819-CE50469DC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23" y="0"/>
            <a:ext cx="10309902" cy="7512864"/>
          </a:xfrm>
        </p:spPr>
      </p:pic>
    </p:spTree>
    <p:extLst>
      <p:ext uri="{BB962C8B-B14F-4D97-AF65-F5344CB8AC3E}">
        <p14:creationId xmlns:p14="http://schemas.microsoft.com/office/powerpoint/2010/main" val="1483943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25786D-C232-C1FB-CE90-998A8A86F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04E0E1-0D6F-788C-C52A-E26AA61A3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320" y="-69464"/>
            <a:ext cx="9363918" cy="6996928"/>
          </a:xfrm>
        </p:spPr>
      </p:pic>
    </p:spTree>
    <p:extLst>
      <p:ext uri="{BB962C8B-B14F-4D97-AF65-F5344CB8AC3E}">
        <p14:creationId xmlns:p14="http://schemas.microsoft.com/office/powerpoint/2010/main" val="82304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B6457-8591-25E0-F454-04C0902E3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56EB79-CC0A-074D-D9EB-33FEB51D7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546" y="-254644"/>
            <a:ext cx="7842900" cy="11727703"/>
          </a:xfrm>
        </p:spPr>
      </p:pic>
    </p:spTree>
    <p:extLst>
      <p:ext uri="{BB962C8B-B14F-4D97-AF65-F5344CB8AC3E}">
        <p14:creationId xmlns:p14="http://schemas.microsoft.com/office/powerpoint/2010/main" val="3274770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06C78A-9DC9-6A4C-9C94-94692C083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8FA86-316E-1048-F86C-2077ABBE8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914" y="-277792"/>
            <a:ext cx="8600301" cy="8600301"/>
          </a:xfrm>
        </p:spPr>
      </p:pic>
    </p:spTree>
    <p:extLst>
      <p:ext uri="{BB962C8B-B14F-4D97-AF65-F5344CB8AC3E}">
        <p14:creationId xmlns:p14="http://schemas.microsoft.com/office/powerpoint/2010/main" val="3033488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B7FB4-789B-8294-19D6-9F72349A3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3B075-5427-AE27-F165-363BC6065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82" y="-2558005"/>
            <a:ext cx="9127836" cy="12170450"/>
          </a:xfrm>
        </p:spPr>
      </p:pic>
    </p:spTree>
    <p:extLst>
      <p:ext uri="{BB962C8B-B14F-4D97-AF65-F5344CB8AC3E}">
        <p14:creationId xmlns:p14="http://schemas.microsoft.com/office/powerpoint/2010/main" val="1736903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AD230-179D-504E-134D-B2682CF22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6B054F-4A3C-0E7D-09BF-ECBBE5764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305" y="-810229"/>
            <a:ext cx="9283389" cy="11514281"/>
          </a:xfrm>
        </p:spPr>
      </p:pic>
    </p:spTree>
    <p:extLst>
      <p:ext uri="{BB962C8B-B14F-4D97-AF65-F5344CB8AC3E}">
        <p14:creationId xmlns:p14="http://schemas.microsoft.com/office/powerpoint/2010/main" val="2438559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DF442-0B99-AB1D-47E2-F7550BFA4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0C56F9-3B56-ADA9-0D72-7B8C36875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508" y="-463657"/>
            <a:ext cx="6244469" cy="7785314"/>
          </a:xfrm>
        </p:spPr>
      </p:pic>
    </p:spTree>
    <p:extLst>
      <p:ext uri="{BB962C8B-B14F-4D97-AF65-F5344CB8AC3E}">
        <p14:creationId xmlns:p14="http://schemas.microsoft.com/office/powerpoint/2010/main" val="2458407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DE0C35-E1D6-D375-685D-20C3C0E8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611F30-5B95-FDE4-0970-1F9E3F86A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90" y="-544010"/>
            <a:ext cx="9145665" cy="9284763"/>
          </a:xfrm>
        </p:spPr>
      </p:pic>
    </p:spTree>
    <p:extLst>
      <p:ext uri="{BB962C8B-B14F-4D97-AF65-F5344CB8AC3E}">
        <p14:creationId xmlns:p14="http://schemas.microsoft.com/office/powerpoint/2010/main" val="278077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FE822-C66E-48DA-52DD-47D6DA5CB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B4AC8A-1A38-5767-33AD-732CAB11A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893" y="120883"/>
            <a:ext cx="6852213" cy="12180267"/>
          </a:xfrm>
        </p:spPr>
      </p:pic>
    </p:spTree>
    <p:extLst>
      <p:ext uri="{BB962C8B-B14F-4D97-AF65-F5344CB8AC3E}">
        <p14:creationId xmlns:p14="http://schemas.microsoft.com/office/powerpoint/2010/main" val="2382957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2CBDD-413E-95B2-1F06-0A0D5B178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51707B-7659-54DC-CCC4-92ACB08E6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77" y="0"/>
            <a:ext cx="5841161" cy="715244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64C54C9-CDA8-DD8B-0DB8-6A2E90C4E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527" y="5293730"/>
            <a:ext cx="1477821" cy="119914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746683D-9F23-1095-C047-462D0DAB3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36" y="5630450"/>
            <a:ext cx="1715410" cy="97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01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20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N°27 - ¨Perroquet34740</dc:title>
  <dc:creator>Perroquet34740</dc:creator>
  <cp:lastModifiedBy>jean-louis BEYAERT</cp:lastModifiedBy>
  <cp:revision>5</cp:revision>
  <dcterms:created xsi:type="dcterms:W3CDTF">2023-02-01T18:15:47Z</dcterms:created>
  <dcterms:modified xsi:type="dcterms:W3CDTF">2023-02-01T18:40:53Z</dcterms:modified>
</cp:coreProperties>
</file>