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35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74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468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169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924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0563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09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38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019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821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753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095AA-EECB-45AA-867F-6315034E0806}" type="datetimeFigureOut">
              <a:rPr lang="fr-FR" smtClean="0"/>
              <a:t>01/05/2023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87692-FC59-4AC6-9214-C62DF7DA92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7405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6B949-C861-DE0D-7CBB-293D5F9A58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0124FB-D9A3-6FA8-3B56-6B1B665F17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ECF034-F6DA-ADE1-5103-FF573373C356}"/>
              </a:ext>
            </a:extLst>
          </p:cNvPr>
          <p:cNvSpPr/>
          <p:nvPr/>
        </p:nvSpPr>
        <p:spPr>
          <a:xfrm>
            <a:off x="1415480" y="260648"/>
            <a:ext cx="84888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 CORSE AUTREMENT N</a:t>
            </a:r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°28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543562-C9FB-1624-F90C-10AFECBE3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401" y="1124032"/>
            <a:ext cx="4464496" cy="582251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38A623C-C3CC-B43A-4967-2628EB79F9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48" y="594928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33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 loop="1">
            <p:snd r:embed="rId2" name="Corse 7.wav"/>
          </p:stSnd>
        </p:sndAc>
      </p:transition>
    </mc:Choice>
    <mc:Fallback xmlns="">
      <p:transition spd="slow" advTm="6000">
        <p:fade/>
        <p:sndAc>
          <p:stSnd loop="1">
            <p:snd r:embed="rId5" name="Corse 7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D5D6C-30C2-107A-D3D3-83BDC10FC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7E0D9C-0FAC-B543-34A8-8CF02E128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521250" cy="7361667"/>
          </a:xfrm>
        </p:spPr>
      </p:pic>
    </p:spTree>
    <p:extLst>
      <p:ext uri="{BB962C8B-B14F-4D97-AF65-F5344CB8AC3E}">
        <p14:creationId xmlns:p14="http://schemas.microsoft.com/office/powerpoint/2010/main" val="1988510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F9D4A-6333-306E-79B8-637854FE3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4F0ABD-12DA-EEED-D4A0-6F987D9873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13" y="0"/>
            <a:ext cx="5273293" cy="7893496"/>
          </a:xfrm>
        </p:spPr>
      </p:pic>
    </p:spTree>
    <p:extLst>
      <p:ext uri="{BB962C8B-B14F-4D97-AF65-F5344CB8AC3E}">
        <p14:creationId xmlns:p14="http://schemas.microsoft.com/office/powerpoint/2010/main" val="1468302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84F61-AB90-D0F9-ABEC-36F8E22F0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E11FB6-F446-3398-6860-2832C48A1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40878"/>
            <a:ext cx="8744561" cy="6376243"/>
          </a:xfrm>
        </p:spPr>
      </p:pic>
    </p:spTree>
    <p:extLst>
      <p:ext uri="{BB962C8B-B14F-4D97-AF65-F5344CB8AC3E}">
        <p14:creationId xmlns:p14="http://schemas.microsoft.com/office/powerpoint/2010/main" val="402801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64257-E0ED-1595-0749-AB7411AE6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7C65E50-6515-F009-FF9C-94AE603BB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4966039" cy="7449058"/>
          </a:xfrm>
        </p:spPr>
      </p:pic>
    </p:spTree>
    <p:extLst>
      <p:ext uri="{BB962C8B-B14F-4D97-AF65-F5344CB8AC3E}">
        <p14:creationId xmlns:p14="http://schemas.microsoft.com/office/powerpoint/2010/main" val="1128452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FCF03-7095-65EE-BD7E-AFC81A95E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3FE8B27-ED3A-2BA5-7560-8E7E236C0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6021851" cy="7498025"/>
          </a:xfrm>
        </p:spPr>
      </p:pic>
    </p:spTree>
    <p:extLst>
      <p:ext uri="{BB962C8B-B14F-4D97-AF65-F5344CB8AC3E}">
        <p14:creationId xmlns:p14="http://schemas.microsoft.com/office/powerpoint/2010/main" val="387391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013BB-285E-4174-747B-10533A097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EAC7F-B3B1-D0BC-82AD-09B06450A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317" y="365125"/>
            <a:ext cx="9175365" cy="6116910"/>
          </a:xfrm>
        </p:spPr>
      </p:pic>
    </p:spTree>
    <p:extLst>
      <p:ext uri="{BB962C8B-B14F-4D97-AF65-F5344CB8AC3E}">
        <p14:creationId xmlns:p14="http://schemas.microsoft.com/office/powerpoint/2010/main" val="447035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68CB7A-C117-A997-384C-D764BC13C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18E5D4-B1A7-5EE0-7117-174F0CB6C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410" y="0"/>
            <a:ext cx="9339180" cy="10624287"/>
          </a:xfrm>
        </p:spPr>
      </p:pic>
    </p:spTree>
    <p:extLst>
      <p:ext uri="{BB962C8B-B14F-4D97-AF65-F5344CB8AC3E}">
        <p14:creationId xmlns:p14="http://schemas.microsoft.com/office/powerpoint/2010/main" val="2267080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10BDC3-65F7-3D64-713B-93647512F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5DBAC9-E957-6721-DBC0-EA4523C8F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984" y="0"/>
            <a:ext cx="7501408" cy="7554799"/>
          </a:xfrm>
        </p:spPr>
      </p:pic>
    </p:spTree>
    <p:extLst>
      <p:ext uri="{BB962C8B-B14F-4D97-AF65-F5344CB8AC3E}">
        <p14:creationId xmlns:p14="http://schemas.microsoft.com/office/powerpoint/2010/main" val="1421900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DF627-5432-80FA-ECB0-BB51E348A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6A0F99-2A25-97A9-F281-CD6D4F6B1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19472"/>
            <a:ext cx="6088860" cy="7611077"/>
          </a:xfrm>
        </p:spPr>
      </p:pic>
    </p:spTree>
    <p:extLst>
      <p:ext uri="{BB962C8B-B14F-4D97-AF65-F5344CB8AC3E}">
        <p14:creationId xmlns:p14="http://schemas.microsoft.com/office/powerpoint/2010/main" val="2378743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C3505-0457-B6B4-1BF6-434FF04CC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91371-C38F-CD50-6DBD-E83EC5325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9392"/>
            <a:ext cx="7723019" cy="7767067"/>
          </a:xfrm>
        </p:spPr>
      </p:pic>
    </p:spTree>
    <p:extLst>
      <p:ext uri="{BB962C8B-B14F-4D97-AF65-F5344CB8AC3E}">
        <p14:creationId xmlns:p14="http://schemas.microsoft.com/office/powerpoint/2010/main" val="256020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E9C59-7798-567B-D2FB-CE23FACA9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11F422-53A3-E0C0-5627-97C75537CE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77527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1661303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0D11B-136D-DD7E-86F0-BC7613BB6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1CBAC-D207-BD88-5CD5-92DDFD420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390" y="-171400"/>
            <a:ext cx="6364954" cy="8125474"/>
          </a:xfrm>
        </p:spPr>
      </p:pic>
    </p:spTree>
    <p:extLst>
      <p:ext uri="{BB962C8B-B14F-4D97-AF65-F5344CB8AC3E}">
        <p14:creationId xmlns:p14="http://schemas.microsoft.com/office/powerpoint/2010/main" val="768989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4B85C0-37D3-EF76-3D52-249DB923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96411C-E45D-857E-F96E-743B81273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620" y="0"/>
            <a:ext cx="7404760" cy="9113551"/>
          </a:xfrm>
        </p:spPr>
      </p:pic>
    </p:spTree>
    <p:extLst>
      <p:ext uri="{BB962C8B-B14F-4D97-AF65-F5344CB8AC3E}">
        <p14:creationId xmlns:p14="http://schemas.microsoft.com/office/powerpoint/2010/main" val="4260696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19765C-A608-B825-BD28-DCB2C9816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793BF4-CD86-6AB8-3F3A-9E3F21675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556" y="-1467544"/>
            <a:ext cx="7992888" cy="9380408"/>
          </a:xfrm>
        </p:spPr>
      </p:pic>
    </p:spTree>
    <p:extLst>
      <p:ext uri="{BB962C8B-B14F-4D97-AF65-F5344CB8AC3E}">
        <p14:creationId xmlns:p14="http://schemas.microsoft.com/office/powerpoint/2010/main" val="2539107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AD2BC3-F74A-B6CF-405D-E8D0486B0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579ABA-7CC5-A006-EDB7-0A8C44420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73" y="-315416"/>
            <a:ext cx="8013053" cy="7967353"/>
          </a:xfrm>
        </p:spPr>
      </p:pic>
    </p:spTree>
    <p:extLst>
      <p:ext uri="{BB962C8B-B14F-4D97-AF65-F5344CB8AC3E}">
        <p14:creationId xmlns:p14="http://schemas.microsoft.com/office/powerpoint/2010/main" val="69567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E0C26-7310-A402-4F77-6088F35FA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D275C1-80DC-2DB4-1922-F17330281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70136"/>
            <a:ext cx="5976663" cy="7189972"/>
          </a:xfrm>
        </p:spPr>
      </p:pic>
    </p:spTree>
    <p:extLst>
      <p:ext uri="{BB962C8B-B14F-4D97-AF65-F5344CB8AC3E}">
        <p14:creationId xmlns:p14="http://schemas.microsoft.com/office/powerpoint/2010/main" val="79861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C8618-5FB9-7744-CD72-A8B97A7EA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00EA3F-62E9-9BE7-C8D7-7179B10787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3282"/>
            <a:ext cx="5271946" cy="6779112"/>
          </a:xfrm>
        </p:spPr>
      </p:pic>
    </p:spTree>
    <p:extLst>
      <p:ext uri="{BB962C8B-B14F-4D97-AF65-F5344CB8AC3E}">
        <p14:creationId xmlns:p14="http://schemas.microsoft.com/office/powerpoint/2010/main" val="87486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13A46-582E-C908-9D4E-68C8D4AF3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1A32D-3257-BF2A-16D1-33A770AE8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387424"/>
            <a:ext cx="10154344" cy="7615758"/>
          </a:xfrm>
        </p:spPr>
      </p:pic>
    </p:spTree>
    <p:extLst>
      <p:ext uri="{BB962C8B-B14F-4D97-AF65-F5344CB8AC3E}">
        <p14:creationId xmlns:p14="http://schemas.microsoft.com/office/powerpoint/2010/main" val="4175376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E2CA3-7258-73C0-25CF-5A0FC5B8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7812B-98D2-3026-F699-3827518BD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956" y="-1539552"/>
            <a:ext cx="7850088" cy="17441915"/>
          </a:xfrm>
        </p:spPr>
      </p:pic>
    </p:spTree>
    <p:extLst>
      <p:ext uri="{BB962C8B-B14F-4D97-AF65-F5344CB8AC3E}">
        <p14:creationId xmlns:p14="http://schemas.microsoft.com/office/powerpoint/2010/main" val="20379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6FEAAC-842B-9645-2C07-6BD30A059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E8477D-8D53-C5BE-7A0A-BB2C620E1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876" y="-243408"/>
            <a:ext cx="6702247" cy="8078376"/>
          </a:xfrm>
        </p:spPr>
      </p:pic>
    </p:spTree>
    <p:extLst>
      <p:ext uri="{BB962C8B-B14F-4D97-AF65-F5344CB8AC3E}">
        <p14:creationId xmlns:p14="http://schemas.microsoft.com/office/powerpoint/2010/main" val="2373210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73E10-184D-B9F6-5E31-7BD041B54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6145A8-B7DB-D402-00DE-B369EA97C2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692" y="-531440"/>
            <a:ext cx="5544616" cy="9070020"/>
          </a:xfrm>
        </p:spPr>
      </p:pic>
    </p:spTree>
    <p:extLst>
      <p:ext uri="{BB962C8B-B14F-4D97-AF65-F5344CB8AC3E}">
        <p14:creationId xmlns:p14="http://schemas.microsoft.com/office/powerpoint/2010/main" val="3493787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19614-62DE-A38E-B262-15D4C2EF0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C0362-0E9C-0B29-90F0-D22727EC3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674" y="-171400"/>
            <a:ext cx="7802651" cy="9753315"/>
          </a:xfrm>
        </p:spPr>
      </p:pic>
    </p:spTree>
    <p:extLst>
      <p:ext uri="{BB962C8B-B14F-4D97-AF65-F5344CB8AC3E}">
        <p14:creationId xmlns:p14="http://schemas.microsoft.com/office/powerpoint/2010/main" val="3829247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7F5DD1-91AE-6DAE-5756-BEBF6AD5E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E714F-5EDA-2D94-B80C-DB25493C12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14" y="-1035496"/>
            <a:ext cx="8897172" cy="11121467"/>
          </a:xfrm>
        </p:spPr>
      </p:pic>
    </p:spTree>
    <p:extLst>
      <p:ext uri="{BB962C8B-B14F-4D97-AF65-F5344CB8AC3E}">
        <p14:creationId xmlns:p14="http://schemas.microsoft.com/office/powerpoint/2010/main" val="3033844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D206D3-5AB6-80E5-7DB0-9F640484B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ECCB84-1C98-D416-67FC-854B16880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67" y="-603448"/>
            <a:ext cx="7932265" cy="9915333"/>
          </a:xfrm>
        </p:spPr>
      </p:pic>
    </p:spTree>
    <p:extLst>
      <p:ext uri="{BB962C8B-B14F-4D97-AF65-F5344CB8AC3E}">
        <p14:creationId xmlns:p14="http://schemas.microsoft.com/office/powerpoint/2010/main" val="3752266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CD13ED-770D-DF57-5A34-73EB3A6A5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FB91EF-AB0E-2005-8653-E2D0EAE22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100" y="-315416"/>
            <a:ext cx="7341800" cy="9177250"/>
          </a:xfrm>
        </p:spPr>
      </p:pic>
    </p:spTree>
    <p:extLst>
      <p:ext uri="{BB962C8B-B14F-4D97-AF65-F5344CB8AC3E}">
        <p14:creationId xmlns:p14="http://schemas.microsoft.com/office/powerpoint/2010/main" val="2726486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63991-C2FF-AC60-8265-11D871CC7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CF4ED-2645-DDA9-C1B4-DAFB722940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30" y="-1035496"/>
            <a:ext cx="9064340" cy="11993880"/>
          </a:xfrm>
        </p:spPr>
      </p:pic>
    </p:spTree>
    <p:extLst>
      <p:ext uri="{BB962C8B-B14F-4D97-AF65-F5344CB8AC3E}">
        <p14:creationId xmlns:p14="http://schemas.microsoft.com/office/powerpoint/2010/main" val="3097296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1029D0-4FD4-834F-D46C-B9C8325ED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A00F68-ACD9-665D-EEB6-1F8A44A9C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7512"/>
            <a:ext cx="5616623" cy="7062159"/>
          </a:xfrm>
        </p:spPr>
      </p:pic>
    </p:spTree>
    <p:extLst>
      <p:ext uri="{BB962C8B-B14F-4D97-AF65-F5344CB8AC3E}">
        <p14:creationId xmlns:p14="http://schemas.microsoft.com/office/powerpoint/2010/main" val="3033573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C3A75-C446-DDE2-6EEC-3C3806D68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7FE63A-0064-F4C3-D3FE-5C64D42AB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3110140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499BA-A2AE-EB80-FF06-1BF1F44CF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F1695-9C74-0B80-50E5-8916EACF9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59432"/>
            <a:ext cx="10081120" cy="7571357"/>
          </a:xfrm>
        </p:spPr>
      </p:pic>
    </p:spTree>
    <p:extLst>
      <p:ext uri="{BB962C8B-B14F-4D97-AF65-F5344CB8AC3E}">
        <p14:creationId xmlns:p14="http://schemas.microsoft.com/office/powerpoint/2010/main" val="66649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8295A-D1A1-B80F-908C-398989C18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001A0-7F48-6C66-C670-E1B514830B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646" y="-171400"/>
            <a:ext cx="8306707" cy="10383385"/>
          </a:xfrm>
        </p:spPr>
      </p:pic>
    </p:spTree>
    <p:extLst>
      <p:ext uri="{BB962C8B-B14F-4D97-AF65-F5344CB8AC3E}">
        <p14:creationId xmlns:p14="http://schemas.microsoft.com/office/powerpoint/2010/main" val="1154435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0E9D97-5B6A-DF1E-808A-76160E43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295D4F-6747-1141-7E2A-BF97BDB165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549" y="-1755576"/>
            <a:ext cx="9256902" cy="11119837"/>
          </a:xfrm>
        </p:spPr>
      </p:pic>
    </p:spTree>
    <p:extLst>
      <p:ext uri="{BB962C8B-B14F-4D97-AF65-F5344CB8AC3E}">
        <p14:creationId xmlns:p14="http://schemas.microsoft.com/office/powerpoint/2010/main" val="1038025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57671-6BB5-8990-87F9-BC5A8099E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AD151E-56A9-36A0-85BE-A3A93AC9D6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1168"/>
            <a:ext cx="5616624" cy="7485273"/>
          </a:xfrm>
        </p:spPr>
      </p:pic>
    </p:spTree>
    <p:extLst>
      <p:ext uri="{BB962C8B-B14F-4D97-AF65-F5344CB8AC3E}">
        <p14:creationId xmlns:p14="http://schemas.microsoft.com/office/powerpoint/2010/main" val="37086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1DDDC-1EE1-66C8-4C9A-F4F1EDF46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1F99333-C9A9-F523-393F-0F19E31BA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891481"/>
            <a:ext cx="6912768" cy="8640962"/>
          </a:xfrm>
        </p:spPr>
      </p:pic>
    </p:spTree>
    <p:extLst>
      <p:ext uri="{BB962C8B-B14F-4D97-AF65-F5344CB8AC3E}">
        <p14:creationId xmlns:p14="http://schemas.microsoft.com/office/powerpoint/2010/main" val="3107664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308D2-5F25-3B1C-79E8-034DC145C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AF1AC3-6372-16B0-96FB-E5E048012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395536"/>
            <a:ext cx="6803828" cy="9067459"/>
          </a:xfrm>
        </p:spPr>
      </p:pic>
    </p:spTree>
    <p:extLst>
      <p:ext uri="{BB962C8B-B14F-4D97-AF65-F5344CB8AC3E}">
        <p14:creationId xmlns:p14="http://schemas.microsoft.com/office/powerpoint/2010/main" val="4031153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1864E2-93C9-D40B-1B89-585B00C62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4FEB63-2B47-70BD-7563-555243823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6722531" cy="8403164"/>
          </a:xfrm>
        </p:spPr>
      </p:pic>
    </p:spTree>
    <p:extLst>
      <p:ext uri="{BB962C8B-B14F-4D97-AF65-F5344CB8AC3E}">
        <p14:creationId xmlns:p14="http://schemas.microsoft.com/office/powerpoint/2010/main" val="3854883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CF4A5-403E-EA41-8DE8-4B136D28E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30AEB9-75AB-BFE3-9C36-1617B63E8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620294"/>
            <a:ext cx="10009112" cy="13339141"/>
          </a:xfrm>
        </p:spPr>
      </p:pic>
    </p:spTree>
    <p:extLst>
      <p:ext uri="{BB962C8B-B14F-4D97-AF65-F5344CB8AC3E}">
        <p14:creationId xmlns:p14="http://schemas.microsoft.com/office/powerpoint/2010/main" val="1165087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6C75CB-A4C0-F4E4-CF39-1E55F9976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4DDBF6-EF88-EBEE-9386-4C3BCD008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564" y="-459432"/>
            <a:ext cx="7848872" cy="9811092"/>
          </a:xfrm>
        </p:spPr>
      </p:pic>
    </p:spTree>
    <p:extLst>
      <p:ext uri="{BB962C8B-B14F-4D97-AF65-F5344CB8AC3E}">
        <p14:creationId xmlns:p14="http://schemas.microsoft.com/office/powerpoint/2010/main" val="708717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CBF8D-98D3-2BEC-2307-728638C24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694A70-18A3-2D0A-B09B-5AA72C114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492" y="-4024948"/>
            <a:ext cx="9145016" cy="11431271"/>
          </a:xfrm>
        </p:spPr>
      </p:pic>
    </p:spTree>
    <p:extLst>
      <p:ext uri="{BB962C8B-B14F-4D97-AF65-F5344CB8AC3E}">
        <p14:creationId xmlns:p14="http://schemas.microsoft.com/office/powerpoint/2010/main" val="1917150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298E7-1196-8578-175A-81FE6DEBE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7A9E0-6518-B083-497D-EC21D85E2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519" y="-2979712"/>
            <a:ext cx="9222962" cy="11351338"/>
          </a:xfrm>
        </p:spPr>
      </p:pic>
    </p:spTree>
    <p:extLst>
      <p:ext uri="{BB962C8B-B14F-4D97-AF65-F5344CB8AC3E}">
        <p14:creationId xmlns:p14="http://schemas.microsoft.com/office/powerpoint/2010/main" val="2957523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BB9021-FDD7-EEEE-3799-BD76FDE6B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C5B1DF-B209-6E8F-8AB8-E80597C94F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179512"/>
            <a:ext cx="6336704" cy="8444924"/>
          </a:xfrm>
        </p:spPr>
      </p:pic>
    </p:spTree>
    <p:extLst>
      <p:ext uri="{BB962C8B-B14F-4D97-AF65-F5344CB8AC3E}">
        <p14:creationId xmlns:p14="http://schemas.microsoft.com/office/powerpoint/2010/main" val="1469064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BE71B-4D86-283F-7F40-613D328C3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66369-A0B5-A067-62BB-AC4B0E82F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44551"/>
            <a:ext cx="7416823" cy="9110876"/>
          </a:xfrm>
        </p:spPr>
      </p:pic>
    </p:spTree>
    <p:extLst>
      <p:ext uri="{BB962C8B-B14F-4D97-AF65-F5344CB8AC3E}">
        <p14:creationId xmlns:p14="http://schemas.microsoft.com/office/powerpoint/2010/main" val="1282097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91322-B333-8B95-DF6F-6BD48F478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D8D49C-C2E1-C551-FD40-8F2B872CE2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851" y="-531440"/>
            <a:ext cx="8220297" cy="10275373"/>
          </a:xfrm>
        </p:spPr>
      </p:pic>
    </p:spTree>
    <p:extLst>
      <p:ext uri="{BB962C8B-B14F-4D97-AF65-F5344CB8AC3E}">
        <p14:creationId xmlns:p14="http://schemas.microsoft.com/office/powerpoint/2010/main" val="85492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6A06E-9854-18ED-66C6-F8B4F6707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4B3EFE-72AB-8F14-B1CF-1F42847EC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29176"/>
            <a:ext cx="6408712" cy="8010890"/>
          </a:xfrm>
        </p:spPr>
      </p:pic>
    </p:spTree>
    <p:extLst>
      <p:ext uri="{BB962C8B-B14F-4D97-AF65-F5344CB8AC3E}">
        <p14:creationId xmlns:p14="http://schemas.microsoft.com/office/powerpoint/2010/main" val="3985288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EB2F9F-0228-4CAC-85F5-E28A270E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FA0BEF-8767-C108-7A13-DBE33CD4C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08" y="-603448"/>
            <a:ext cx="8856984" cy="11071232"/>
          </a:xfrm>
        </p:spPr>
      </p:pic>
    </p:spTree>
    <p:extLst>
      <p:ext uri="{BB962C8B-B14F-4D97-AF65-F5344CB8AC3E}">
        <p14:creationId xmlns:p14="http://schemas.microsoft.com/office/powerpoint/2010/main" val="2543604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48A29-47C2-20D5-BD3A-4DE337E82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1DBAF-FD0C-E8DF-5070-B7030C19F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08" y="-1683568"/>
            <a:ext cx="8856984" cy="11071232"/>
          </a:xfrm>
        </p:spPr>
      </p:pic>
    </p:spTree>
    <p:extLst>
      <p:ext uri="{BB962C8B-B14F-4D97-AF65-F5344CB8AC3E}">
        <p14:creationId xmlns:p14="http://schemas.microsoft.com/office/powerpoint/2010/main" val="3644833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2073A-248E-DEEA-32B5-2C7B34516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9B02E-0D99-9EEF-CA39-B39B0D0C1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819472"/>
            <a:ext cx="8753156" cy="10941447"/>
          </a:xfrm>
        </p:spPr>
      </p:pic>
    </p:spTree>
    <p:extLst>
      <p:ext uri="{BB962C8B-B14F-4D97-AF65-F5344CB8AC3E}">
        <p14:creationId xmlns:p14="http://schemas.microsoft.com/office/powerpoint/2010/main" val="1005798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E3486-45E2-9B46-1EC7-D10BFBF3D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5C718C-DFA4-0718-3B3F-33BD68A06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516" y="-1179512"/>
            <a:ext cx="8712968" cy="10891212"/>
          </a:xfrm>
        </p:spPr>
      </p:pic>
    </p:spTree>
    <p:extLst>
      <p:ext uri="{BB962C8B-B14F-4D97-AF65-F5344CB8AC3E}">
        <p14:creationId xmlns:p14="http://schemas.microsoft.com/office/powerpoint/2010/main" val="1310268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03B5B-3874-7ED9-7112-1E1988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33BAB5-B276-B9A7-3ACC-9AE4756C3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15416"/>
            <a:ext cx="6768752" cy="8460940"/>
          </a:xfrm>
        </p:spPr>
      </p:pic>
    </p:spTree>
    <p:extLst>
      <p:ext uri="{BB962C8B-B14F-4D97-AF65-F5344CB8AC3E}">
        <p14:creationId xmlns:p14="http://schemas.microsoft.com/office/powerpoint/2010/main" val="2804665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4CA13A-569F-EC73-DEF3-CB3037F8F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7F3FB-3959-9FCB-2F02-D039ACF31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4504"/>
            <a:ext cx="6378950" cy="700700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279EF01-D132-27D1-FCAC-90B5AC643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75840"/>
            <a:ext cx="1242698" cy="70356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FF8F2FB-D887-A86E-7BC9-49F2105C5A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981" y="5549330"/>
            <a:ext cx="1162819" cy="94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79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Corce Autrement N°28 - Perroquet34740</dc:title>
  <dc:creator>Perroquet34740</dc:creator>
  <cp:lastModifiedBy>jean-louis BEYAERT</cp:lastModifiedBy>
  <cp:revision>5</cp:revision>
  <dcterms:created xsi:type="dcterms:W3CDTF">2023-05-01T14:43:55Z</dcterms:created>
  <dcterms:modified xsi:type="dcterms:W3CDTF">2023-05-01T15:25:24Z</dcterms:modified>
</cp:coreProperties>
</file>