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6" r:id="rId51"/>
    <p:sldId id="305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71" d="100"/>
          <a:sy n="71" d="100"/>
        </p:scale>
        <p:origin x="7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8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920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363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6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369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7084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2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00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641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3690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523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FDE83-4FD0-45C3-86F4-10DBDA2E16C2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60B0D-E962-4588-8B86-C6312F66A1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3028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6DA8CA-87F6-D69A-929A-987184CDBB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775948-ACB8-7CE7-790C-CC018C9A99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A791C34-6767-97EE-214C-6955AD1D1459}"/>
              </a:ext>
            </a:extLst>
          </p:cNvPr>
          <p:cNvSpPr/>
          <p:nvPr/>
        </p:nvSpPr>
        <p:spPr>
          <a:xfrm>
            <a:off x="839416" y="332656"/>
            <a:ext cx="99197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SEXY &amp; COQUIN N° 07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75684C4-23AB-4E4D-6E23-09AF1B193F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96" y="1240458"/>
            <a:ext cx="3965798" cy="527320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3FFFD41-0FCC-4761-5155-64857EB3E0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310" y="5294312"/>
            <a:ext cx="1953727" cy="1231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86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  <p:sndAc>
          <p:stSnd>
            <p:snd r:embed="rId2" name="sex-bomb Max Raabe.wav"/>
          </p:stSnd>
        </p:sndAc>
      </p:transition>
    </mc:Choice>
    <mc:Fallback>
      <p:transition spd="slow">
        <p:fade/>
        <p:sndAc>
          <p:stSnd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CC4BBD-FA45-BF9F-6BB1-00FEB2211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7493E6-66C5-1487-2355-FED3BB57FB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420" y="0"/>
            <a:ext cx="5786852" cy="6935554"/>
          </a:xfrm>
        </p:spPr>
      </p:pic>
    </p:spTree>
    <p:extLst>
      <p:ext uri="{BB962C8B-B14F-4D97-AF65-F5344CB8AC3E}">
        <p14:creationId xmlns:p14="http://schemas.microsoft.com/office/powerpoint/2010/main" val="2763492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9C759E-EAC4-8275-FD13-73C776D2D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89AA36-9EEC-13AE-0F91-C6BFF9CBB4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700" y="-249093"/>
            <a:ext cx="7514599" cy="7103645"/>
          </a:xfrm>
        </p:spPr>
      </p:pic>
    </p:spTree>
    <p:extLst>
      <p:ext uri="{BB962C8B-B14F-4D97-AF65-F5344CB8AC3E}">
        <p14:creationId xmlns:p14="http://schemas.microsoft.com/office/powerpoint/2010/main" val="115866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05F07C-F8C0-FFA0-B514-D87DCC78D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68DEA0-9FB3-3A48-09D9-020CB20D94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8289736" cy="6949563"/>
          </a:xfrm>
        </p:spPr>
      </p:pic>
    </p:spTree>
    <p:extLst>
      <p:ext uri="{BB962C8B-B14F-4D97-AF65-F5344CB8AC3E}">
        <p14:creationId xmlns:p14="http://schemas.microsoft.com/office/powerpoint/2010/main" val="393257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EBE264-26D8-2E97-7891-C3B3F5157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38A410-52FB-77B8-094D-C068A84B77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3392"/>
            <a:ext cx="8500759" cy="6641219"/>
          </a:xfrm>
        </p:spPr>
      </p:pic>
    </p:spTree>
    <p:extLst>
      <p:ext uri="{BB962C8B-B14F-4D97-AF65-F5344CB8AC3E}">
        <p14:creationId xmlns:p14="http://schemas.microsoft.com/office/powerpoint/2010/main" val="101352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A87DC1-FB0D-625C-1EA0-CD3CF5692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A1A08B-140D-977E-2093-2D221E1915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0353"/>
            <a:ext cx="6177628" cy="7035632"/>
          </a:xfrm>
        </p:spPr>
      </p:pic>
    </p:spTree>
    <p:extLst>
      <p:ext uri="{BB962C8B-B14F-4D97-AF65-F5344CB8AC3E}">
        <p14:creationId xmlns:p14="http://schemas.microsoft.com/office/powerpoint/2010/main" val="1135406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7B0E54-DB9D-C8C5-CE2B-B4671D8BC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B03941-835A-638B-6781-12D38A3662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734" y="0"/>
            <a:ext cx="4972497" cy="6898263"/>
          </a:xfrm>
        </p:spPr>
      </p:pic>
    </p:spTree>
    <p:extLst>
      <p:ext uri="{BB962C8B-B14F-4D97-AF65-F5344CB8AC3E}">
        <p14:creationId xmlns:p14="http://schemas.microsoft.com/office/powerpoint/2010/main" val="56324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D6B978-EDE8-FF56-088D-46C1B21D8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1FB809-BB53-F4F5-ED5B-EB02669682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811" y="0"/>
            <a:ext cx="6309493" cy="7065436"/>
          </a:xfrm>
        </p:spPr>
      </p:pic>
    </p:spTree>
    <p:extLst>
      <p:ext uri="{BB962C8B-B14F-4D97-AF65-F5344CB8AC3E}">
        <p14:creationId xmlns:p14="http://schemas.microsoft.com/office/powerpoint/2010/main" val="1076264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37E818-10F7-0964-94E7-718680CF6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27BC62-5265-CB7A-FC3B-BDC64B0D08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94957"/>
            <a:ext cx="8093296" cy="7047914"/>
          </a:xfrm>
        </p:spPr>
      </p:pic>
    </p:spTree>
    <p:extLst>
      <p:ext uri="{BB962C8B-B14F-4D97-AF65-F5344CB8AC3E}">
        <p14:creationId xmlns:p14="http://schemas.microsoft.com/office/powerpoint/2010/main" val="982857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5C368F-86DA-4E41-1448-49B250390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A58470-99C9-4225-ED27-ECB4E73F10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984" y="0"/>
            <a:ext cx="4724231" cy="6799617"/>
          </a:xfrm>
        </p:spPr>
      </p:pic>
    </p:spTree>
    <p:extLst>
      <p:ext uri="{BB962C8B-B14F-4D97-AF65-F5344CB8AC3E}">
        <p14:creationId xmlns:p14="http://schemas.microsoft.com/office/powerpoint/2010/main" val="88728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29FED0-C5A2-59EA-EC1B-7AF9D2D1A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804F52-AE9F-6370-1790-4E5A616100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677" y="0"/>
            <a:ext cx="5815595" cy="6910507"/>
          </a:xfrm>
        </p:spPr>
      </p:pic>
    </p:spTree>
    <p:extLst>
      <p:ext uri="{BB962C8B-B14F-4D97-AF65-F5344CB8AC3E}">
        <p14:creationId xmlns:p14="http://schemas.microsoft.com/office/powerpoint/2010/main" val="3668952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C0C828-2372-55DA-2B82-FFA04AF06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BE6949-2A34-C31E-31A4-22987F448F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758" y="0"/>
            <a:ext cx="6577546" cy="6851611"/>
          </a:xfrm>
        </p:spPr>
      </p:pic>
    </p:spTree>
    <p:extLst>
      <p:ext uri="{BB962C8B-B14F-4D97-AF65-F5344CB8AC3E}">
        <p14:creationId xmlns:p14="http://schemas.microsoft.com/office/powerpoint/2010/main" val="4155303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A4C22-E72F-5493-DE98-125008BAB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DF68F0-6225-01DE-0141-E02D7BC445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485" y="-99392"/>
            <a:ext cx="5100747" cy="6943223"/>
          </a:xfrm>
        </p:spPr>
      </p:pic>
    </p:spTree>
    <p:extLst>
      <p:ext uri="{BB962C8B-B14F-4D97-AF65-F5344CB8AC3E}">
        <p14:creationId xmlns:p14="http://schemas.microsoft.com/office/powerpoint/2010/main" val="2056120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5D3DE8-A766-4D40-E215-FCEB62049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AC166A-F87E-5565-8498-4A510BC6B6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75692"/>
            <a:ext cx="8090107" cy="6782308"/>
          </a:xfrm>
        </p:spPr>
      </p:pic>
    </p:spTree>
    <p:extLst>
      <p:ext uri="{BB962C8B-B14F-4D97-AF65-F5344CB8AC3E}">
        <p14:creationId xmlns:p14="http://schemas.microsoft.com/office/powerpoint/2010/main" val="1420762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9F4F7C-D1DD-3E22-1E01-AD7475F65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CDCA35-4B25-C7CA-770F-FE672F7BB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96576"/>
            <a:ext cx="5631791" cy="6940334"/>
          </a:xfrm>
        </p:spPr>
      </p:pic>
    </p:spTree>
    <p:extLst>
      <p:ext uri="{BB962C8B-B14F-4D97-AF65-F5344CB8AC3E}">
        <p14:creationId xmlns:p14="http://schemas.microsoft.com/office/powerpoint/2010/main" val="1762225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15A5D1-03CC-B294-0F0A-FD13C7B65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183627-5E85-2656-8FCA-8CF4D80D82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871" y="0"/>
            <a:ext cx="5219369" cy="6826856"/>
          </a:xfrm>
        </p:spPr>
      </p:pic>
    </p:spTree>
    <p:extLst>
      <p:ext uri="{BB962C8B-B14F-4D97-AF65-F5344CB8AC3E}">
        <p14:creationId xmlns:p14="http://schemas.microsoft.com/office/powerpoint/2010/main" val="4000344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7E6C98-7BC0-E24D-BEAE-55A46275C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1C2BBB-4315-077A-87F7-481DC16E6A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627784"/>
            <a:ext cx="6552728" cy="14563010"/>
          </a:xfrm>
        </p:spPr>
      </p:pic>
    </p:spTree>
    <p:extLst>
      <p:ext uri="{BB962C8B-B14F-4D97-AF65-F5344CB8AC3E}">
        <p14:creationId xmlns:p14="http://schemas.microsoft.com/office/powerpoint/2010/main" val="128029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65E46-C675-46EE-852E-9ABD3101F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AF17D1-2BC2-E8EC-EA3C-308C8B93A5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201379"/>
            <a:ext cx="5905217" cy="6651394"/>
          </a:xfrm>
        </p:spPr>
      </p:pic>
    </p:spTree>
    <p:extLst>
      <p:ext uri="{BB962C8B-B14F-4D97-AF65-F5344CB8AC3E}">
        <p14:creationId xmlns:p14="http://schemas.microsoft.com/office/powerpoint/2010/main" val="123371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EE1302-90C7-5D3D-1452-A8A92D4C9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CCE574-F1E5-6C9C-CBAC-8D9A9BBE5E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25706"/>
            <a:ext cx="8242608" cy="6788704"/>
          </a:xfrm>
        </p:spPr>
      </p:pic>
    </p:spTree>
    <p:extLst>
      <p:ext uri="{BB962C8B-B14F-4D97-AF65-F5344CB8AC3E}">
        <p14:creationId xmlns:p14="http://schemas.microsoft.com/office/powerpoint/2010/main" val="1618534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26E48F-A5B3-334C-C85B-91FCD635E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CAA63C-5DD2-C96B-A211-261D68314B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033" y="116632"/>
            <a:ext cx="5826239" cy="6700175"/>
          </a:xfrm>
        </p:spPr>
      </p:pic>
    </p:spTree>
    <p:extLst>
      <p:ext uri="{BB962C8B-B14F-4D97-AF65-F5344CB8AC3E}">
        <p14:creationId xmlns:p14="http://schemas.microsoft.com/office/powerpoint/2010/main" val="2309172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51F959-E412-2CEC-0985-623D13FD6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33FD48-68EA-69A5-5CE8-87BF9BC77C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42" y="116632"/>
            <a:ext cx="4608273" cy="6719670"/>
          </a:xfrm>
        </p:spPr>
      </p:pic>
    </p:spTree>
    <p:extLst>
      <p:ext uri="{BB962C8B-B14F-4D97-AF65-F5344CB8AC3E}">
        <p14:creationId xmlns:p14="http://schemas.microsoft.com/office/powerpoint/2010/main" val="1173244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BFED9D-A2D5-B971-E0CE-215554CC1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5CD2A2-E2DE-7ECE-28D2-61896D80CB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440" y="0"/>
            <a:ext cx="6345847" cy="6764673"/>
          </a:xfrm>
        </p:spPr>
      </p:pic>
    </p:spTree>
    <p:extLst>
      <p:ext uri="{BB962C8B-B14F-4D97-AF65-F5344CB8AC3E}">
        <p14:creationId xmlns:p14="http://schemas.microsoft.com/office/powerpoint/2010/main" val="166544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4144AA-8316-4708-6532-DB6D2C6FF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4CF3D3-5667-695B-4A5C-E2359EA3C0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251520"/>
            <a:ext cx="5056440" cy="8989229"/>
          </a:xfrm>
        </p:spPr>
      </p:pic>
    </p:spTree>
    <p:extLst>
      <p:ext uri="{BB962C8B-B14F-4D97-AF65-F5344CB8AC3E}">
        <p14:creationId xmlns:p14="http://schemas.microsoft.com/office/powerpoint/2010/main" val="398473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49C427-9C54-6416-2274-945ADE56B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5BD18C-6173-EAA0-B56C-E3C748E54F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04" y="614858"/>
            <a:ext cx="9512591" cy="5628283"/>
          </a:xfrm>
        </p:spPr>
      </p:pic>
    </p:spTree>
    <p:extLst>
      <p:ext uri="{BB962C8B-B14F-4D97-AF65-F5344CB8AC3E}">
        <p14:creationId xmlns:p14="http://schemas.microsoft.com/office/powerpoint/2010/main" val="1934974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93DB2F-61C7-25A0-B883-6E71E5E82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0378A5-BCF3-C0FF-CA97-C3C0C453BA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968" y="-171400"/>
            <a:ext cx="4149223" cy="7151266"/>
          </a:xfrm>
        </p:spPr>
      </p:pic>
    </p:spTree>
    <p:extLst>
      <p:ext uri="{BB962C8B-B14F-4D97-AF65-F5344CB8AC3E}">
        <p14:creationId xmlns:p14="http://schemas.microsoft.com/office/powerpoint/2010/main" val="2953007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53B05E-D8A2-42BF-34E8-3D47A05B6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28A83E-C889-AD80-440A-44C925AAEA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305953"/>
            <a:ext cx="5400600" cy="9597316"/>
          </a:xfrm>
        </p:spPr>
      </p:pic>
    </p:spTree>
    <p:extLst>
      <p:ext uri="{BB962C8B-B14F-4D97-AF65-F5344CB8AC3E}">
        <p14:creationId xmlns:p14="http://schemas.microsoft.com/office/powerpoint/2010/main" val="1748631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D440B6-03E0-A768-8392-E8A2C44DE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83383B-A8ED-1A20-7996-3AB34D46D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07739"/>
            <a:ext cx="4824536" cy="6864954"/>
          </a:xfrm>
        </p:spPr>
      </p:pic>
    </p:spTree>
    <p:extLst>
      <p:ext uri="{BB962C8B-B14F-4D97-AF65-F5344CB8AC3E}">
        <p14:creationId xmlns:p14="http://schemas.microsoft.com/office/powerpoint/2010/main" val="855832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BB0934-178F-26CC-9ED4-27F010792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A37780-AE4A-CFC0-8FA2-8F9E62E483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950" y="138994"/>
            <a:ext cx="5650099" cy="6580012"/>
          </a:xfrm>
        </p:spPr>
      </p:pic>
    </p:spTree>
    <p:extLst>
      <p:ext uri="{BB962C8B-B14F-4D97-AF65-F5344CB8AC3E}">
        <p14:creationId xmlns:p14="http://schemas.microsoft.com/office/powerpoint/2010/main" val="1177433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F691EA-A6A5-6B69-7E1A-39291B795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93947A-4B28-B221-4993-6D703ABE05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655" y="365125"/>
            <a:ext cx="7200689" cy="6379318"/>
          </a:xfrm>
        </p:spPr>
      </p:pic>
    </p:spTree>
    <p:extLst>
      <p:ext uri="{BB962C8B-B14F-4D97-AF65-F5344CB8AC3E}">
        <p14:creationId xmlns:p14="http://schemas.microsoft.com/office/powerpoint/2010/main" val="51619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5C61F6-0BC0-B4B9-F5A8-E19E1CBD9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ABC35E-C29F-1BC2-FFFC-9D3FB0C618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509" y="93018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793342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691F2A-640A-9B04-E250-EFC9C4A6C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F4D4B2-6494-3744-453A-F8A93E50AC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827" y="116632"/>
            <a:ext cx="6024453" cy="6678598"/>
          </a:xfrm>
        </p:spPr>
      </p:pic>
    </p:spTree>
    <p:extLst>
      <p:ext uri="{BB962C8B-B14F-4D97-AF65-F5344CB8AC3E}">
        <p14:creationId xmlns:p14="http://schemas.microsoft.com/office/powerpoint/2010/main" val="905250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95EFE2-5935-7A7E-8929-D81ED5C82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82C80B-A2A1-2176-7B48-DC9D52C02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06" y="365125"/>
            <a:ext cx="11042894" cy="6610399"/>
          </a:xfrm>
        </p:spPr>
      </p:pic>
    </p:spTree>
    <p:extLst>
      <p:ext uri="{BB962C8B-B14F-4D97-AF65-F5344CB8AC3E}">
        <p14:creationId xmlns:p14="http://schemas.microsoft.com/office/powerpoint/2010/main" val="3749323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B4F142-268A-6245-A957-7541AC1A5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D5BC62-54C0-0A29-F4DE-9BE869380A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631139"/>
            <a:ext cx="9937104" cy="5850164"/>
          </a:xfrm>
        </p:spPr>
      </p:pic>
    </p:spTree>
    <p:extLst>
      <p:ext uri="{BB962C8B-B14F-4D97-AF65-F5344CB8AC3E}">
        <p14:creationId xmlns:p14="http://schemas.microsoft.com/office/powerpoint/2010/main" val="1870008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746E8D-B938-BC76-4A6A-8F0F6CDE3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E4A1DA-DD71-E7E2-E172-C0BC2FAB6A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220874"/>
            <a:ext cx="5256584" cy="6570730"/>
          </a:xfrm>
        </p:spPr>
      </p:pic>
    </p:spTree>
    <p:extLst>
      <p:ext uri="{BB962C8B-B14F-4D97-AF65-F5344CB8AC3E}">
        <p14:creationId xmlns:p14="http://schemas.microsoft.com/office/powerpoint/2010/main" val="292306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40918D-528E-2725-DCAF-466CE0FAD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505F6B-5B74-2012-DA18-3414FE084C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933992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1EA97D-3F05-32BC-E8EB-4D3FD94AA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0A90A4-0C7E-6A1F-122F-83ED969B99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-959730"/>
            <a:ext cx="4248472" cy="9441951"/>
          </a:xfrm>
        </p:spPr>
      </p:pic>
    </p:spTree>
    <p:extLst>
      <p:ext uri="{BB962C8B-B14F-4D97-AF65-F5344CB8AC3E}">
        <p14:creationId xmlns:p14="http://schemas.microsoft.com/office/powerpoint/2010/main" val="4232650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49A7A1-CD97-46A9-AA62-EA839DD5D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FA111B-1F0E-F4BF-23ED-CEC25A77B2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63911"/>
            <a:ext cx="4608511" cy="6810608"/>
          </a:xfrm>
        </p:spPr>
      </p:pic>
    </p:spTree>
    <p:extLst>
      <p:ext uri="{BB962C8B-B14F-4D97-AF65-F5344CB8AC3E}">
        <p14:creationId xmlns:p14="http://schemas.microsoft.com/office/powerpoint/2010/main" val="428172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CC81AD-D16C-145F-44B0-8AAEC5841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33FE47-AA32-5323-5F1F-5DAF324974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611" y="0"/>
            <a:ext cx="5500777" cy="6684973"/>
          </a:xfrm>
        </p:spPr>
      </p:pic>
    </p:spTree>
    <p:extLst>
      <p:ext uri="{BB962C8B-B14F-4D97-AF65-F5344CB8AC3E}">
        <p14:creationId xmlns:p14="http://schemas.microsoft.com/office/powerpoint/2010/main" val="47729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5CBF86-6674-373F-D4F6-AC2A4C9D7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E5D140-3DE9-D799-7C0C-744ABF0D57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596" y="0"/>
            <a:ext cx="5613660" cy="6787297"/>
          </a:xfrm>
        </p:spPr>
      </p:pic>
    </p:spTree>
    <p:extLst>
      <p:ext uri="{BB962C8B-B14F-4D97-AF65-F5344CB8AC3E}">
        <p14:creationId xmlns:p14="http://schemas.microsoft.com/office/powerpoint/2010/main" val="341418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D48A48-E146-8D0D-E224-BAF325EA4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1D80EC-EBA4-A665-C7EE-D1D3E846F0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662" y="0"/>
            <a:ext cx="5691610" cy="7021717"/>
          </a:xfrm>
        </p:spPr>
      </p:pic>
    </p:spTree>
    <p:extLst>
      <p:ext uri="{BB962C8B-B14F-4D97-AF65-F5344CB8AC3E}">
        <p14:creationId xmlns:p14="http://schemas.microsoft.com/office/powerpoint/2010/main" val="2060390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598E74-0EEB-52C9-7837-8DB168B34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EBFAB4-B055-7FF2-A154-2646EC9A05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502317" cy="6732698"/>
          </a:xfrm>
        </p:spPr>
      </p:pic>
    </p:spTree>
    <p:extLst>
      <p:ext uri="{BB962C8B-B14F-4D97-AF65-F5344CB8AC3E}">
        <p14:creationId xmlns:p14="http://schemas.microsoft.com/office/powerpoint/2010/main" val="753487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1D9A29-6913-0D05-0574-EC7A5289B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22356F-C363-3819-A433-7FF6D6D881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8498"/>
            <a:ext cx="6950432" cy="6832913"/>
          </a:xfrm>
        </p:spPr>
      </p:pic>
    </p:spTree>
    <p:extLst>
      <p:ext uri="{BB962C8B-B14F-4D97-AF65-F5344CB8AC3E}">
        <p14:creationId xmlns:p14="http://schemas.microsoft.com/office/powerpoint/2010/main" val="3108793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6866DE-57E4-EC0F-D8A5-29B372243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6FFD42-94B6-008D-7772-BA34FEB5A6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904656" cy="6839370"/>
          </a:xfrm>
        </p:spPr>
      </p:pic>
    </p:spTree>
    <p:extLst>
      <p:ext uri="{BB962C8B-B14F-4D97-AF65-F5344CB8AC3E}">
        <p14:creationId xmlns:p14="http://schemas.microsoft.com/office/powerpoint/2010/main" val="14180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90A05-47E0-610D-87DA-ABAFBBA09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47DC8B-ACFA-36CF-17A6-CB438796E4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38" y="116632"/>
            <a:ext cx="5201201" cy="6644250"/>
          </a:xfrm>
        </p:spPr>
      </p:pic>
    </p:spTree>
    <p:extLst>
      <p:ext uri="{BB962C8B-B14F-4D97-AF65-F5344CB8AC3E}">
        <p14:creationId xmlns:p14="http://schemas.microsoft.com/office/powerpoint/2010/main" val="2739913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C65906-C8FA-6528-236E-4570C79F9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B27106-8169-3397-A1AF-27378B431A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07739"/>
            <a:ext cx="4752528" cy="6762492"/>
          </a:xfrm>
        </p:spPr>
      </p:pic>
    </p:spTree>
    <p:extLst>
      <p:ext uri="{BB962C8B-B14F-4D97-AF65-F5344CB8AC3E}">
        <p14:creationId xmlns:p14="http://schemas.microsoft.com/office/powerpoint/2010/main" val="175219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E94A33-960E-42EF-7D51-03BD19D70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6C16BC-1118-6301-01B9-8EFE7E423C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002"/>
            <a:ext cx="6915238" cy="6857612"/>
          </a:xfrm>
        </p:spPr>
      </p:pic>
    </p:spTree>
    <p:extLst>
      <p:ext uri="{BB962C8B-B14F-4D97-AF65-F5344CB8AC3E}">
        <p14:creationId xmlns:p14="http://schemas.microsoft.com/office/powerpoint/2010/main" val="18983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B1536B-7A93-61C1-416B-5B8FC079A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FEB3FF-6881-DDDA-16B1-C788530351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0" y="1447166"/>
            <a:ext cx="3054865" cy="5410834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E05E58C-4929-6C73-EA7E-21593C63D976}"/>
              </a:ext>
            </a:extLst>
          </p:cNvPr>
          <p:cNvSpPr txBox="1"/>
          <p:nvPr/>
        </p:nvSpPr>
        <p:spPr>
          <a:xfrm>
            <a:off x="2927648" y="692696"/>
            <a:ext cx="5124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C’EST QUAND JE FAIS LE PLEIN DE MON VEHICULE !!</a:t>
            </a:r>
          </a:p>
        </p:txBody>
      </p:sp>
    </p:spTree>
    <p:extLst>
      <p:ext uri="{BB962C8B-B14F-4D97-AF65-F5344CB8AC3E}">
        <p14:creationId xmlns:p14="http://schemas.microsoft.com/office/powerpoint/2010/main" val="47818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970675-BD26-23A0-A1C9-B49867D4E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AF4870-533B-329F-A719-F5FB76BB18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88405"/>
            <a:ext cx="7242092" cy="6769595"/>
          </a:xfrm>
        </p:spPr>
      </p:pic>
    </p:spTree>
    <p:extLst>
      <p:ext uri="{BB962C8B-B14F-4D97-AF65-F5344CB8AC3E}">
        <p14:creationId xmlns:p14="http://schemas.microsoft.com/office/powerpoint/2010/main" val="1978133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2916FD-B044-F910-EB18-B076BD082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3FCAA1-1085-647B-8229-2727C32F03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179512"/>
            <a:ext cx="6038806" cy="8542123"/>
          </a:xfrm>
        </p:spPr>
      </p:pic>
    </p:spTree>
    <p:extLst>
      <p:ext uri="{BB962C8B-B14F-4D97-AF65-F5344CB8AC3E}">
        <p14:creationId xmlns:p14="http://schemas.microsoft.com/office/powerpoint/2010/main" val="292072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D189B4-EBFB-42DA-4C75-20CDF2A8D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979ADD-DD67-DBA6-CB03-083D353342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026" y="116632"/>
            <a:ext cx="5675238" cy="6682799"/>
          </a:xfrm>
        </p:spPr>
      </p:pic>
    </p:spTree>
    <p:extLst>
      <p:ext uri="{BB962C8B-B14F-4D97-AF65-F5344CB8AC3E}">
        <p14:creationId xmlns:p14="http://schemas.microsoft.com/office/powerpoint/2010/main" val="4035188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79BFB1-7E14-946F-29D8-2D8697BB6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389AE5-E34D-FE53-C2CF-BB1E50FC3C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734" y="668461"/>
            <a:ext cx="7056531" cy="581183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3686931-A1DB-B6E5-C836-42BF303B5C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7004" y="4701119"/>
            <a:ext cx="946795" cy="76825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B6134D3-8E90-61F7-EA58-752A2E26E3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17" y="4692212"/>
            <a:ext cx="1674746" cy="948173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3F4731F-F3A3-95AA-247F-9D1A050B63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10" y="0"/>
            <a:ext cx="12302198" cy="702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92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35</TotalTime>
  <Words>17</Words>
  <Application>Microsoft Office PowerPoint</Application>
  <PresentationFormat>Grand écran</PresentationFormat>
  <Paragraphs>2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N°07 -Perroquet34740</dc:title>
  <dc:creator>Perroquet34740</dc:creator>
  <cp:lastModifiedBy>jean-louis BEYAERT</cp:lastModifiedBy>
  <cp:revision>3</cp:revision>
  <dcterms:created xsi:type="dcterms:W3CDTF">2023-03-09T18:30:16Z</dcterms:created>
  <dcterms:modified xsi:type="dcterms:W3CDTF">2023-03-09T19:05:22Z</dcterms:modified>
</cp:coreProperties>
</file>