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309" r:id="rId7"/>
    <p:sldId id="261" r:id="rId8"/>
    <p:sldId id="262" r:id="rId9"/>
    <p:sldId id="263" r:id="rId10"/>
    <p:sldId id="264" r:id="rId11"/>
    <p:sldId id="265" r:id="rId12"/>
    <p:sldId id="310" r:id="rId13"/>
    <p:sldId id="266" r:id="rId14"/>
    <p:sldId id="267" r:id="rId15"/>
    <p:sldId id="268" r:id="rId16"/>
    <p:sldId id="269" r:id="rId17"/>
    <p:sldId id="270" r:id="rId18"/>
    <p:sldId id="311" r:id="rId19"/>
    <p:sldId id="271" r:id="rId20"/>
    <p:sldId id="272" r:id="rId21"/>
    <p:sldId id="273" r:id="rId22"/>
    <p:sldId id="274" r:id="rId23"/>
    <p:sldId id="312" r:id="rId24"/>
    <p:sldId id="275" r:id="rId25"/>
    <p:sldId id="276" r:id="rId26"/>
    <p:sldId id="277" r:id="rId27"/>
    <p:sldId id="278" r:id="rId28"/>
    <p:sldId id="279" r:id="rId29"/>
    <p:sldId id="280" r:id="rId30"/>
    <p:sldId id="313" r:id="rId31"/>
    <p:sldId id="281" r:id="rId32"/>
    <p:sldId id="282" r:id="rId33"/>
    <p:sldId id="283" r:id="rId34"/>
    <p:sldId id="284" r:id="rId35"/>
    <p:sldId id="285" r:id="rId36"/>
    <p:sldId id="286" r:id="rId37"/>
    <p:sldId id="314" r:id="rId38"/>
    <p:sldId id="287" r:id="rId39"/>
    <p:sldId id="288" r:id="rId40"/>
    <p:sldId id="289" r:id="rId41"/>
    <p:sldId id="290" r:id="rId42"/>
    <p:sldId id="291" r:id="rId43"/>
    <p:sldId id="315" r:id="rId44"/>
    <p:sldId id="292" r:id="rId45"/>
    <p:sldId id="293" r:id="rId46"/>
    <p:sldId id="294" r:id="rId47"/>
    <p:sldId id="295" r:id="rId48"/>
    <p:sldId id="296" r:id="rId49"/>
    <p:sldId id="297" r:id="rId50"/>
    <p:sldId id="316" r:id="rId51"/>
    <p:sldId id="298" r:id="rId52"/>
    <p:sldId id="299" r:id="rId53"/>
    <p:sldId id="300" r:id="rId54"/>
    <p:sldId id="301" r:id="rId55"/>
    <p:sldId id="302" r:id="rId56"/>
    <p:sldId id="317" r:id="rId57"/>
    <p:sldId id="303" r:id="rId58"/>
    <p:sldId id="304" r:id="rId59"/>
    <p:sldId id="305" r:id="rId60"/>
    <p:sldId id="306" r:id="rId61"/>
    <p:sldId id="307" r:id="rId62"/>
    <p:sldId id="318" r:id="rId63"/>
    <p:sldId id="308" r:id="rId64"/>
    <p:sldId id="320" r:id="rId65"/>
    <p:sldId id="319" r:id="rId6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3" autoAdjust="0"/>
    <p:restoredTop sz="94984" autoAdjust="0"/>
  </p:normalViewPr>
  <p:slideViewPr>
    <p:cSldViewPr>
      <p:cViewPr varScale="1">
        <p:scale>
          <a:sx n="78" d="100"/>
          <a:sy n="78" d="100"/>
        </p:scale>
        <p:origin x="64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366CC-8464-4951-AD51-809A4C1D2C33}" type="datetimeFigureOut">
              <a:rPr lang="fr-FR" smtClean="0"/>
              <a:t>17/07/2023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8C4301-014E-46EE-9BEA-201814FDCD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4265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random/>
      </p:transition>
    </mc:Choice>
    <mc:Fallback>
      <p:transition spd="slow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366CC-8464-4951-AD51-809A4C1D2C33}" type="datetimeFigureOut">
              <a:rPr lang="fr-FR" smtClean="0"/>
              <a:t>17/07/2023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8C4301-014E-46EE-9BEA-201814FDCD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9078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random/>
      </p:transition>
    </mc:Choice>
    <mc:Fallback>
      <p:transition spd="slow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366CC-8464-4951-AD51-809A4C1D2C33}" type="datetimeFigureOut">
              <a:rPr lang="fr-FR" smtClean="0"/>
              <a:t>17/07/2023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8C4301-014E-46EE-9BEA-201814FDCD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3783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random/>
      </p:transition>
    </mc:Choice>
    <mc:Fallback>
      <p:transition spd="slow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366CC-8464-4951-AD51-809A4C1D2C33}" type="datetimeFigureOut">
              <a:rPr lang="fr-FR" smtClean="0"/>
              <a:t>17/07/2023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8C4301-014E-46EE-9BEA-201814FDCD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7297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random/>
      </p:transition>
    </mc:Choice>
    <mc:Fallback>
      <p:transition spd="slow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366CC-8464-4951-AD51-809A4C1D2C33}" type="datetimeFigureOut">
              <a:rPr lang="fr-FR" smtClean="0"/>
              <a:t>17/07/2023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8C4301-014E-46EE-9BEA-201814FDCD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9838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random/>
      </p:transition>
    </mc:Choice>
    <mc:Fallback>
      <p:transition spd="slow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366CC-8464-4951-AD51-809A4C1D2C33}" type="datetimeFigureOut">
              <a:rPr lang="fr-FR" smtClean="0"/>
              <a:t>17/07/2023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8C4301-014E-46EE-9BEA-201814FDCD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9258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random/>
      </p:transition>
    </mc:Choice>
    <mc:Fallback>
      <p:transition spd="slow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366CC-8464-4951-AD51-809A4C1D2C33}" type="datetimeFigureOut">
              <a:rPr lang="fr-FR" smtClean="0"/>
              <a:t>17/07/2023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8C4301-014E-46EE-9BEA-201814FDCD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0635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random/>
      </p:transition>
    </mc:Choice>
    <mc:Fallback>
      <p:transition spd="slow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366CC-8464-4951-AD51-809A4C1D2C33}" type="datetimeFigureOut">
              <a:rPr lang="fr-FR" smtClean="0"/>
              <a:t>17/07/2023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8C4301-014E-46EE-9BEA-201814FDCD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2057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random/>
      </p:transition>
    </mc:Choice>
    <mc:Fallback>
      <p:transition spd="slow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366CC-8464-4951-AD51-809A4C1D2C33}" type="datetimeFigureOut">
              <a:rPr lang="fr-FR" smtClean="0"/>
              <a:t>17/07/2023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8C4301-014E-46EE-9BEA-201814FDCD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2138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random/>
      </p:transition>
    </mc:Choice>
    <mc:Fallback>
      <p:transition spd="slow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366CC-8464-4951-AD51-809A4C1D2C33}" type="datetimeFigureOut">
              <a:rPr lang="fr-FR" smtClean="0"/>
              <a:t>17/07/2023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8C4301-014E-46EE-9BEA-201814FDCD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9348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random/>
      </p:transition>
    </mc:Choice>
    <mc:Fallback>
      <p:transition spd="slow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366CC-8464-4951-AD51-809A4C1D2C33}" type="datetimeFigureOut">
              <a:rPr lang="fr-FR" smtClean="0"/>
              <a:t>17/07/2023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8C4301-014E-46EE-9BEA-201814FDCD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2714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random/>
      </p:transition>
    </mc:Choice>
    <mc:Fallback>
      <p:transition spd="slow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B366CC-8464-4951-AD51-809A4C1D2C33}" type="datetimeFigureOut">
              <a:rPr lang="fr-FR" smtClean="0"/>
              <a:t>17/07/2023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8C4301-014E-46EE-9BEA-201814FDCD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638757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4000">
        <p:random/>
      </p:transition>
    </mc:Choice>
    <mc:Fallback>
      <p:transition spd="slow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gif"/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0.png"/><Relationship Id="rId4" Type="http://schemas.openxmlformats.org/officeDocument/2006/relationships/image" Target="../media/image6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73B54A-0BB2-D2D5-E5BB-5E981503388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00C21EF7-9EA2-EC32-E8F2-49AAED79838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BCF4EAE-F27D-C780-8928-45CCD07F24BC}"/>
              </a:ext>
            </a:extLst>
          </p:cNvPr>
          <p:cNvSpPr/>
          <p:nvPr/>
        </p:nvSpPr>
        <p:spPr>
          <a:xfrm>
            <a:off x="695400" y="548680"/>
            <a:ext cx="970229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33CC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HUMOUR  SEXY &amp; COQUIN N°12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FE203948-A67B-6544-8222-93177FDEF3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6188" y="1712320"/>
            <a:ext cx="12228852" cy="5145679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68ABB806-009D-165F-EA10-9C969C2B9C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9816" y="1362673"/>
            <a:ext cx="2765037" cy="4478729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B5912D3D-A296-84F7-B4B7-55791CE8B8A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8409" y="4888210"/>
            <a:ext cx="899591" cy="923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2264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random/>
        <p:sndAc>
          <p:stSnd loop="1">
            <p:snd r:embed="rId2" name="sex-bomb Max Raabe.wav"/>
          </p:stSnd>
        </p:sndAc>
      </p:transition>
    </mc:Choice>
    <mc:Fallback>
      <p:transition spd="slow">
        <p:random/>
        <p:sndAc>
          <p:stSnd loop="1">
            <p:snd r:embed="rId2" name="sex-bomb Max Raab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2255CE-EB1A-3677-EB0A-50BB786F82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2435D03-56C6-4FB5-3EAA-C21E8C0578A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34617"/>
            <a:ext cx="6713099" cy="6879013"/>
          </a:xfrm>
        </p:spPr>
      </p:pic>
    </p:spTree>
    <p:extLst>
      <p:ext uri="{BB962C8B-B14F-4D97-AF65-F5344CB8AC3E}">
        <p14:creationId xmlns:p14="http://schemas.microsoft.com/office/powerpoint/2010/main" val="633879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random/>
      </p:transition>
    </mc:Choice>
    <mc:Fallback>
      <p:transition spd="slow">
        <p:random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56D5DA-52F7-FDA7-14C5-E1A06A1131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D073A5A-3FD4-8AD9-6140-E662F58CBB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235842"/>
            <a:ext cx="8223806" cy="6272395"/>
          </a:xfrm>
        </p:spPr>
      </p:pic>
    </p:spTree>
    <p:extLst>
      <p:ext uri="{BB962C8B-B14F-4D97-AF65-F5344CB8AC3E}">
        <p14:creationId xmlns:p14="http://schemas.microsoft.com/office/powerpoint/2010/main" val="2659773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random/>
      </p:transition>
    </mc:Choice>
    <mc:Fallback>
      <p:transition spd="slow">
        <p:random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3EEAFBD-07D1-7FB7-ADB6-6B2C802FB9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7B7D4DC-C2E3-D036-2F52-8696DA5ACD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133461"/>
            <a:ext cx="9241597" cy="6706402"/>
          </a:xfrm>
        </p:spPr>
      </p:pic>
    </p:spTree>
    <p:extLst>
      <p:ext uri="{BB962C8B-B14F-4D97-AF65-F5344CB8AC3E}">
        <p14:creationId xmlns:p14="http://schemas.microsoft.com/office/powerpoint/2010/main" val="3593553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random/>
      </p:transition>
    </mc:Choice>
    <mc:Fallback>
      <p:transition spd="slow">
        <p:random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1975AC-8E47-2C7A-8C4C-AA49F53D73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A6ACEFF-1884-A356-8FF4-989BB19195C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12907"/>
            <a:ext cx="6935581" cy="6843283"/>
          </a:xfrm>
        </p:spPr>
      </p:pic>
    </p:spTree>
    <p:extLst>
      <p:ext uri="{BB962C8B-B14F-4D97-AF65-F5344CB8AC3E}">
        <p14:creationId xmlns:p14="http://schemas.microsoft.com/office/powerpoint/2010/main" val="433430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random/>
      </p:transition>
    </mc:Choice>
    <mc:Fallback>
      <p:transition spd="slow">
        <p:random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3247EC-B253-783F-90F1-6B490813CD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DC46194-4AB7-B173-9484-089F7A9CA0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-301001"/>
            <a:ext cx="4861113" cy="7201649"/>
          </a:xfrm>
        </p:spPr>
      </p:pic>
    </p:spTree>
    <p:extLst>
      <p:ext uri="{BB962C8B-B14F-4D97-AF65-F5344CB8AC3E}">
        <p14:creationId xmlns:p14="http://schemas.microsoft.com/office/powerpoint/2010/main" val="1813148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random/>
      </p:transition>
    </mc:Choice>
    <mc:Fallback>
      <p:transition spd="slow">
        <p:random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5D74BB-3C9E-8F68-98BD-658D046308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1BDA1F0-9400-BB80-03C5-95E8E4934E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-30135"/>
            <a:ext cx="5680315" cy="6879013"/>
          </a:xfrm>
        </p:spPr>
      </p:pic>
    </p:spTree>
    <p:extLst>
      <p:ext uri="{BB962C8B-B14F-4D97-AF65-F5344CB8AC3E}">
        <p14:creationId xmlns:p14="http://schemas.microsoft.com/office/powerpoint/2010/main" val="1863662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random/>
      </p:transition>
    </mc:Choice>
    <mc:Fallback>
      <p:transition spd="slow">
        <p:random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0C6989-E25A-8728-B386-76B72FDC76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7A7BF4A-A023-FD72-B88B-B2381C459A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0"/>
            <a:ext cx="7575404" cy="6767362"/>
          </a:xfrm>
        </p:spPr>
      </p:pic>
    </p:spTree>
    <p:extLst>
      <p:ext uri="{BB962C8B-B14F-4D97-AF65-F5344CB8AC3E}">
        <p14:creationId xmlns:p14="http://schemas.microsoft.com/office/powerpoint/2010/main" val="35988116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random/>
      </p:transition>
    </mc:Choice>
    <mc:Fallback>
      <p:transition spd="slow">
        <p:random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C0A3E1-B10A-322B-4D92-E999DB76D6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C1DE414-8D43-2315-7898-D22A67A7D0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40854"/>
            <a:ext cx="5472608" cy="6840760"/>
          </a:xfrm>
        </p:spPr>
      </p:pic>
    </p:spTree>
    <p:extLst>
      <p:ext uri="{BB962C8B-B14F-4D97-AF65-F5344CB8AC3E}">
        <p14:creationId xmlns:p14="http://schemas.microsoft.com/office/powerpoint/2010/main" val="3895999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random/>
      </p:transition>
    </mc:Choice>
    <mc:Fallback>
      <p:transition spd="slow">
        <p:random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CD0A27-43A0-B8B8-A1B0-37E8F2852D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A2A8EAF-BDE8-F394-5422-82189F7956F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-99392"/>
            <a:ext cx="8157291" cy="6838530"/>
          </a:xfrm>
        </p:spPr>
      </p:pic>
    </p:spTree>
    <p:extLst>
      <p:ext uri="{BB962C8B-B14F-4D97-AF65-F5344CB8AC3E}">
        <p14:creationId xmlns:p14="http://schemas.microsoft.com/office/powerpoint/2010/main" val="1435056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random/>
      </p:transition>
    </mc:Choice>
    <mc:Fallback>
      <p:transition spd="slow">
        <p:random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330A74-AD5D-00F4-5847-E94147A80A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4DC5C57-EB77-B218-3598-61F986F2D8B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1948" y="0"/>
            <a:ext cx="5752323" cy="6966217"/>
          </a:xfrm>
        </p:spPr>
      </p:pic>
    </p:spTree>
    <p:extLst>
      <p:ext uri="{BB962C8B-B14F-4D97-AF65-F5344CB8AC3E}">
        <p14:creationId xmlns:p14="http://schemas.microsoft.com/office/powerpoint/2010/main" val="2760526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random/>
      </p:transition>
    </mc:Choice>
    <mc:Fallback>
      <p:transition spd="slow">
        <p:random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BBD6C50-B187-995E-D755-D163553EFB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AAEC096-E223-7DAB-0DC1-D78A3CAC81A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3914" y="0"/>
            <a:ext cx="5388349" cy="7157955"/>
          </a:xfrm>
        </p:spPr>
      </p:pic>
    </p:spTree>
    <p:extLst>
      <p:ext uri="{BB962C8B-B14F-4D97-AF65-F5344CB8AC3E}">
        <p14:creationId xmlns:p14="http://schemas.microsoft.com/office/powerpoint/2010/main" val="3729653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random/>
      </p:transition>
    </mc:Choice>
    <mc:Fallback>
      <p:transition spd="slow">
        <p:random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6148D2-7187-3FE6-A4DF-14D08A56D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88E7523-42D5-A4B1-CDFD-B8FCF550EC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9972" y="0"/>
            <a:ext cx="5480283" cy="6904294"/>
          </a:xfrm>
        </p:spPr>
      </p:pic>
    </p:spTree>
    <p:extLst>
      <p:ext uri="{BB962C8B-B14F-4D97-AF65-F5344CB8AC3E}">
        <p14:creationId xmlns:p14="http://schemas.microsoft.com/office/powerpoint/2010/main" val="859551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random/>
      </p:transition>
    </mc:Choice>
    <mc:Fallback>
      <p:transition spd="slow">
        <p:random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40D3E9-AAE2-4E95-9B96-610E7AF00C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B16363D-876B-1CFB-C340-7DDF498CD1E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9434" y="0"/>
            <a:ext cx="6896886" cy="6870662"/>
          </a:xfrm>
        </p:spPr>
      </p:pic>
    </p:spTree>
    <p:extLst>
      <p:ext uri="{BB962C8B-B14F-4D97-AF65-F5344CB8AC3E}">
        <p14:creationId xmlns:p14="http://schemas.microsoft.com/office/powerpoint/2010/main" val="2163666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random/>
      </p:transition>
    </mc:Choice>
    <mc:Fallback>
      <p:transition spd="slow">
        <p:random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2A486C-3920-9FCE-2F17-24F34CF455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D0D9606-8333-4716-1C15-F31809DA72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106578"/>
            <a:ext cx="7004527" cy="6964578"/>
          </a:xfrm>
        </p:spPr>
      </p:pic>
    </p:spTree>
    <p:extLst>
      <p:ext uri="{BB962C8B-B14F-4D97-AF65-F5344CB8AC3E}">
        <p14:creationId xmlns:p14="http://schemas.microsoft.com/office/powerpoint/2010/main" val="2583798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random/>
      </p:transition>
    </mc:Choice>
    <mc:Fallback>
      <p:transition spd="slow">
        <p:random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CD7804-C375-1B0E-26D4-9BC8ED8FF7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E18A014-8CAC-FFA3-0BF8-ADC786A516E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38040"/>
            <a:ext cx="5400600" cy="6885228"/>
          </a:xfrm>
        </p:spPr>
      </p:pic>
    </p:spTree>
    <p:extLst>
      <p:ext uri="{BB962C8B-B14F-4D97-AF65-F5344CB8AC3E}">
        <p14:creationId xmlns:p14="http://schemas.microsoft.com/office/powerpoint/2010/main" val="2512374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random/>
      </p:transition>
    </mc:Choice>
    <mc:Fallback>
      <p:transition spd="slow">
        <p:random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0F338D7-EFC0-18E9-2B38-9A6ABFC23D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FF4EDA0-CB08-A7EA-02B8-6F84AA5FD6C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64557"/>
            <a:ext cx="5472608" cy="7022834"/>
          </a:xfrm>
        </p:spPr>
      </p:pic>
    </p:spTree>
    <p:extLst>
      <p:ext uri="{BB962C8B-B14F-4D97-AF65-F5344CB8AC3E}">
        <p14:creationId xmlns:p14="http://schemas.microsoft.com/office/powerpoint/2010/main" val="4126950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random/>
      </p:transition>
    </mc:Choice>
    <mc:Fallback>
      <p:transition spd="slow">
        <p:random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A27340C-D9A0-73C8-594F-E500FEDAED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159C43F-52AF-15EA-F172-542E34FD3F3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77299" cy="6971624"/>
          </a:xfrm>
        </p:spPr>
      </p:pic>
    </p:spTree>
    <p:extLst>
      <p:ext uri="{BB962C8B-B14F-4D97-AF65-F5344CB8AC3E}">
        <p14:creationId xmlns:p14="http://schemas.microsoft.com/office/powerpoint/2010/main" val="3541201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random/>
      </p:transition>
    </mc:Choice>
    <mc:Fallback>
      <p:transition spd="slow">
        <p:random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62F6E4-0640-4E1C-C196-8687A34D37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B2E0BB8-F897-5E29-F345-938E8308E3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29237"/>
            <a:ext cx="5256584" cy="7005448"/>
          </a:xfrm>
        </p:spPr>
      </p:pic>
    </p:spTree>
    <p:extLst>
      <p:ext uri="{BB962C8B-B14F-4D97-AF65-F5344CB8AC3E}">
        <p14:creationId xmlns:p14="http://schemas.microsoft.com/office/powerpoint/2010/main" val="2809763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random/>
      </p:transition>
    </mc:Choice>
    <mc:Fallback>
      <p:transition spd="slow">
        <p:random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A85A005-88F7-1046-61CD-39DDD517B6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9158AA8-0B82-3BC6-CC86-55E0CF2D9E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-18779"/>
            <a:ext cx="7418680" cy="6867657"/>
          </a:xfrm>
        </p:spPr>
      </p:pic>
    </p:spTree>
    <p:extLst>
      <p:ext uri="{BB962C8B-B14F-4D97-AF65-F5344CB8AC3E}">
        <p14:creationId xmlns:p14="http://schemas.microsoft.com/office/powerpoint/2010/main" val="3958216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random/>
      </p:transition>
    </mc:Choice>
    <mc:Fallback>
      <p:transition spd="slow">
        <p:random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7CF3D8-500A-B9DD-D68C-0BE846CE75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736CBBD-9FED-B40F-AD59-C70B3C87F51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0"/>
            <a:ext cx="6817227" cy="6804267"/>
          </a:xfrm>
        </p:spPr>
      </p:pic>
    </p:spTree>
    <p:extLst>
      <p:ext uri="{BB962C8B-B14F-4D97-AF65-F5344CB8AC3E}">
        <p14:creationId xmlns:p14="http://schemas.microsoft.com/office/powerpoint/2010/main" val="3308358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random/>
      </p:transition>
    </mc:Choice>
    <mc:Fallback>
      <p:transition spd="slow">
        <p:random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C3E74A-2B9F-D629-899E-71B8D0297B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71C640B-5CE7-4F10-DF4E-5205020E13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-75049"/>
            <a:ext cx="6470844" cy="6933049"/>
          </a:xfrm>
        </p:spPr>
      </p:pic>
    </p:spTree>
    <p:extLst>
      <p:ext uri="{BB962C8B-B14F-4D97-AF65-F5344CB8AC3E}">
        <p14:creationId xmlns:p14="http://schemas.microsoft.com/office/powerpoint/2010/main" val="3370496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random/>
      </p:transition>
    </mc:Choice>
    <mc:Fallback>
      <p:transition spd="slow">
        <p:random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DCC0BA-4A14-DB99-6610-5FBCD4F9BD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B1390C4-511F-ED04-0950-1A148A5B3D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686866"/>
            <a:ext cx="9018572" cy="5484267"/>
          </a:xfrm>
        </p:spPr>
      </p:pic>
    </p:spTree>
    <p:extLst>
      <p:ext uri="{BB962C8B-B14F-4D97-AF65-F5344CB8AC3E}">
        <p14:creationId xmlns:p14="http://schemas.microsoft.com/office/powerpoint/2010/main" val="596333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random/>
      </p:transition>
    </mc:Choice>
    <mc:Fallback>
      <p:transition spd="slow">
        <p:random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A7A218-53A6-FE92-4977-A5E74EC4B3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B26C3A3-9055-56DF-BDB8-32DBBF5A8C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26353"/>
            <a:ext cx="6190033" cy="6884353"/>
          </a:xfrm>
        </p:spPr>
      </p:pic>
    </p:spTree>
    <p:extLst>
      <p:ext uri="{BB962C8B-B14F-4D97-AF65-F5344CB8AC3E}">
        <p14:creationId xmlns:p14="http://schemas.microsoft.com/office/powerpoint/2010/main" val="1604614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random/>
      </p:transition>
    </mc:Choice>
    <mc:Fallback>
      <p:transition spd="slow">
        <p:random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F9DBDC3-1D21-03C0-4CE8-8D38B92CFD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B1DDC87-5C62-0EF5-67F8-E3AE8676D1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2403648"/>
            <a:ext cx="6840760" cy="12172912"/>
          </a:xfrm>
        </p:spPr>
      </p:pic>
    </p:spTree>
    <p:extLst>
      <p:ext uri="{BB962C8B-B14F-4D97-AF65-F5344CB8AC3E}">
        <p14:creationId xmlns:p14="http://schemas.microsoft.com/office/powerpoint/2010/main" val="3864575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random/>
      </p:transition>
    </mc:Choice>
    <mc:Fallback>
      <p:transition spd="slow">
        <p:random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FFEB75-BD9E-9B6C-D9B8-7DC0A3B339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2269EE1-B52D-D515-73E0-11101160C7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-70780"/>
            <a:ext cx="8010149" cy="6928780"/>
          </a:xfrm>
        </p:spPr>
      </p:pic>
    </p:spTree>
    <p:extLst>
      <p:ext uri="{BB962C8B-B14F-4D97-AF65-F5344CB8AC3E}">
        <p14:creationId xmlns:p14="http://schemas.microsoft.com/office/powerpoint/2010/main" val="3392530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random/>
      </p:transition>
    </mc:Choice>
    <mc:Fallback>
      <p:transition spd="slow">
        <p:random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89D430-B2C4-CC6A-8036-688EAD564F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D56112F-AF6B-11F7-EF33-7C601761A2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720" y="-200772"/>
            <a:ext cx="4248472" cy="7083481"/>
          </a:xfrm>
        </p:spPr>
      </p:pic>
    </p:spTree>
    <p:extLst>
      <p:ext uri="{BB962C8B-B14F-4D97-AF65-F5344CB8AC3E}">
        <p14:creationId xmlns:p14="http://schemas.microsoft.com/office/powerpoint/2010/main" val="379290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random/>
      </p:transition>
    </mc:Choice>
    <mc:Fallback>
      <p:transition spd="slow">
        <p:random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908626-29BB-7A31-599E-1612521827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F259269-AD56-7B74-C11D-55CFB7FDE0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399742"/>
            <a:ext cx="8853384" cy="6195172"/>
          </a:xfrm>
        </p:spPr>
      </p:pic>
    </p:spTree>
    <p:extLst>
      <p:ext uri="{BB962C8B-B14F-4D97-AF65-F5344CB8AC3E}">
        <p14:creationId xmlns:p14="http://schemas.microsoft.com/office/powerpoint/2010/main" val="4282764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random/>
      </p:transition>
    </mc:Choice>
    <mc:Fallback>
      <p:transition spd="slow">
        <p:random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CA2303-D69A-9C74-A9DD-8E06413D78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1D81FC3-B215-BE42-D7EA-2CE0CD4433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99392"/>
            <a:ext cx="7272808" cy="6772144"/>
          </a:xfrm>
        </p:spPr>
      </p:pic>
    </p:spTree>
    <p:extLst>
      <p:ext uri="{BB962C8B-B14F-4D97-AF65-F5344CB8AC3E}">
        <p14:creationId xmlns:p14="http://schemas.microsoft.com/office/powerpoint/2010/main" val="261412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random/>
      </p:transition>
    </mc:Choice>
    <mc:Fallback>
      <p:transition spd="slow">
        <p:random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ABDD6B3-59A1-5581-7B73-B02F78C928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B5FA4E7-8A32-ABBF-01CD-A2CEDAE62E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0"/>
            <a:ext cx="9037271" cy="6740298"/>
          </a:xfrm>
        </p:spPr>
      </p:pic>
    </p:spTree>
    <p:extLst>
      <p:ext uri="{BB962C8B-B14F-4D97-AF65-F5344CB8AC3E}">
        <p14:creationId xmlns:p14="http://schemas.microsoft.com/office/powerpoint/2010/main" val="4038077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random/>
      </p:transition>
    </mc:Choice>
    <mc:Fallback>
      <p:transition spd="slow">
        <p:random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F94781-9806-8C88-30ED-7FA278FA2B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1B8B730-20D8-AE8B-888F-480F4F80909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40854"/>
            <a:ext cx="5472608" cy="6840760"/>
          </a:xfrm>
        </p:spPr>
      </p:pic>
    </p:spTree>
    <p:extLst>
      <p:ext uri="{BB962C8B-B14F-4D97-AF65-F5344CB8AC3E}">
        <p14:creationId xmlns:p14="http://schemas.microsoft.com/office/powerpoint/2010/main" val="4200125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random/>
      </p:transition>
    </mc:Choice>
    <mc:Fallback>
      <p:transition spd="slow">
        <p:random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AB9511C-CC28-2F7E-2281-9EDD670864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6579B85-B22D-C7F2-D6CE-0213F73E5B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0"/>
            <a:ext cx="7056784" cy="6842130"/>
          </a:xfrm>
        </p:spPr>
      </p:pic>
    </p:spTree>
    <p:extLst>
      <p:ext uri="{BB962C8B-B14F-4D97-AF65-F5344CB8AC3E}">
        <p14:creationId xmlns:p14="http://schemas.microsoft.com/office/powerpoint/2010/main" val="4290056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random/>
      </p:transition>
    </mc:Choice>
    <mc:Fallback>
      <p:transition spd="slow">
        <p:random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40A93A-18D4-6956-3B02-39ED538137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BD878D1-48B7-7E3E-CF5F-83256EACCEC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220994"/>
            <a:ext cx="8473237" cy="6602064"/>
          </a:xfrm>
        </p:spPr>
      </p:pic>
    </p:spTree>
    <p:extLst>
      <p:ext uri="{BB962C8B-B14F-4D97-AF65-F5344CB8AC3E}">
        <p14:creationId xmlns:p14="http://schemas.microsoft.com/office/powerpoint/2010/main" val="2930508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random/>
      </p:transition>
    </mc:Choice>
    <mc:Fallback>
      <p:transition spd="slow">
        <p:random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F197EE-6284-7214-7940-8B76B5595C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7DAA89F-DBFC-B63C-7766-C55CB903A4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-81547"/>
            <a:ext cx="6408712" cy="6921410"/>
          </a:xfrm>
        </p:spPr>
      </p:pic>
    </p:spTree>
    <p:extLst>
      <p:ext uri="{BB962C8B-B14F-4D97-AF65-F5344CB8AC3E}">
        <p14:creationId xmlns:p14="http://schemas.microsoft.com/office/powerpoint/2010/main" val="1770004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random/>
      </p:transition>
    </mc:Choice>
    <mc:Fallback>
      <p:transition spd="slow">
        <p:random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88FAEE-A073-88A8-0F51-CC492DFA8F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9A18311-8E85-ACFF-68A2-0909863DA9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1092" y="-171400"/>
            <a:ext cx="8531332" cy="7550229"/>
          </a:xfrm>
        </p:spPr>
      </p:pic>
    </p:spTree>
    <p:extLst>
      <p:ext uri="{BB962C8B-B14F-4D97-AF65-F5344CB8AC3E}">
        <p14:creationId xmlns:p14="http://schemas.microsoft.com/office/powerpoint/2010/main" val="1154895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random/>
      </p:transition>
    </mc:Choice>
    <mc:Fallback>
      <p:transition spd="slow">
        <p:random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8142E4-AF21-F532-CDEC-D3CF75EF31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0188DAA-ED82-1E7A-29C5-9B2E5FA33B3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124245"/>
            <a:ext cx="5976664" cy="6963104"/>
          </a:xfrm>
        </p:spPr>
      </p:pic>
    </p:spTree>
    <p:extLst>
      <p:ext uri="{BB962C8B-B14F-4D97-AF65-F5344CB8AC3E}">
        <p14:creationId xmlns:p14="http://schemas.microsoft.com/office/powerpoint/2010/main" val="3484287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random/>
      </p:transition>
    </mc:Choice>
    <mc:Fallback>
      <p:transition spd="slow">
        <p:random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E01C69-BAEC-0EB8-872B-01D998F2CF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D84B61A-987B-64C0-4ADF-0C6B666655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365125"/>
            <a:ext cx="8448625" cy="6336469"/>
          </a:xfrm>
        </p:spPr>
      </p:pic>
    </p:spTree>
    <p:extLst>
      <p:ext uri="{BB962C8B-B14F-4D97-AF65-F5344CB8AC3E}">
        <p14:creationId xmlns:p14="http://schemas.microsoft.com/office/powerpoint/2010/main" val="1252208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random/>
      </p:transition>
    </mc:Choice>
    <mc:Fallback>
      <p:transition spd="slow">
        <p:random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FA73D0-950F-F5FA-76A1-4E3143ACAC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0D8F968-3DE4-3A48-0A43-2BAE03A7276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14027"/>
            <a:ext cx="6422259" cy="6971693"/>
          </a:xfrm>
        </p:spPr>
      </p:pic>
    </p:spTree>
    <p:extLst>
      <p:ext uri="{BB962C8B-B14F-4D97-AF65-F5344CB8AC3E}">
        <p14:creationId xmlns:p14="http://schemas.microsoft.com/office/powerpoint/2010/main" val="2484370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random/>
      </p:transition>
    </mc:Choice>
    <mc:Fallback>
      <p:transition spd="slow">
        <p:random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1EEABC6-93ED-6AAD-7E83-2CF573797C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F827924-1B19-BE6E-FF84-11746453C40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332743"/>
            <a:ext cx="8792054" cy="6333535"/>
          </a:xfrm>
        </p:spPr>
      </p:pic>
    </p:spTree>
    <p:extLst>
      <p:ext uri="{BB962C8B-B14F-4D97-AF65-F5344CB8AC3E}">
        <p14:creationId xmlns:p14="http://schemas.microsoft.com/office/powerpoint/2010/main" val="1463946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random/>
      </p:transition>
    </mc:Choice>
    <mc:Fallback>
      <p:transition spd="slow">
        <p:random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639EDE-ACF2-8AE5-B734-94499F6F06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5968860-3A42-1217-C6A7-83084B92154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10132"/>
            <a:ext cx="6981006" cy="6981006"/>
          </a:xfrm>
        </p:spPr>
      </p:pic>
    </p:spTree>
    <p:extLst>
      <p:ext uri="{BB962C8B-B14F-4D97-AF65-F5344CB8AC3E}">
        <p14:creationId xmlns:p14="http://schemas.microsoft.com/office/powerpoint/2010/main" val="2203892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random/>
      </p:transition>
    </mc:Choice>
    <mc:Fallback>
      <p:transition spd="slow">
        <p:random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BF7DB4-7C4E-0734-0E18-6AE4F24120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05AF848-0AB8-0B68-04F6-D8E976691D9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66495"/>
            <a:ext cx="6649161" cy="6725009"/>
          </a:xfrm>
        </p:spPr>
      </p:pic>
    </p:spTree>
    <p:extLst>
      <p:ext uri="{BB962C8B-B14F-4D97-AF65-F5344CB8AC3E}">
        <p14:creationId xmlns:p14="http://schemas.microsoft.com/office/powerpoint/2010/main" val="1510091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random/>
      </p:transition>
    </mc:Choice>
    <mc:Fallback>
      <p:transition spd="slow">
        <p:random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457DCE-5FCF-017E-ABE2-DC053F988A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8C82914-2025-1E72-C601-24EECF9AAB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-2475656"/>
            <a:ext cx="5400600" cy="11992208"/>
          </a:xfrm>
        </p:spPr>
      </p:pic>
    </p:spTree>
    <p:extLst>
      <p:ext uri="{BB962C8B-B14F-4D97-AF65-F5344CB8AC3E}">
        <p14:creationId xmlns:p14="http://schemas.microsoft.com/office/powerpoint/2010/main" val="1151241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random/>
      </p:transition>
    </mc:Choice>
    <mc:Fallback>
      <p:transition spd="slow">
        <p:random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BA90D4-54AD-6A06-6308-6F581D8810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D15BC5D-1DA1-C3AE-C24D-28A285F46A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1202784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random/>
      </p:transition>
    </mc:Choice>
    <mc:Fallback>
      <p:transition spd="slow">
        <p:random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C58776-33BF-F3A5-03D5-F172044964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B528EC8-278C-2F14-2952-16EF40DDCF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-113449"/>
            <a:ext cx="5832648" cy="6943630"/>
          </a:xfrm>
        </p:spPr>
      </p:pic>
    </p:spTree>
    <p:extLst>
      <p:ext uri="{BB962C8B-B14F-4D97-AF65-F5344CB8AC3E}">
        <p14:creationId xmlns:p14="http://schemas.microsoft.com/office/powerpoint/2010/main" val="2651300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random/>
      </p:transition>
    </mc:Choice>
    <mc:Fallback>
      <p:transition spd="slow">
        <p:random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043EED-B230-DE88-10C5-34752E7690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DBAD2FD-6A73-2CFE-C0BD-D5C3038714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-99392"/>
            <a:ext cx="7416824" cy="7416824"/>
          </a:xfrm>
        </p:spPr>
      </p:pic>
    </p:spTree>
    <p:extLst>
      <p:ext uri="{BB962C8B-B14F-4D97-AF65-F5344CB8AC3E}">
        <p14:creationId xmlns:p14="http://schemas.microsoft.com/office/powerpoint/2010/main" val="3542321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random/>
      </p:transition>
    </mc:Choice>
    <mc:Fallback>
      <p:transition spd="slow">
        <p:random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8C34CFB-6F31-3F56-38CA-0FB9FB0F66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3B3593A9-CD70-0F51-4621-2CD19F88F5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-109906"/>
            <a:ext cx="4638509" cy="7077811"/>
          </a:xfrm>
        </p:spPr>
      </p:pic>
    </p:spTree>
    <p:extLst>
      <p:ext uri="{BB962C8B-B14F-4D97-AF65-F5344CB8AC3E}">
        <p14:creationId xmlns:p14="http://schemas.microsoft.com/office/powerpoint/2010/main" val="2669822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random/>
      </p:transition>
    </mc:Choice>
    <mc:Fallback>
      <p:transition spd="slow">
        <p:random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E60CBA-8652-03AD-3F51-D905A1E7BA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03DFBD6-E8EF-6356-2E45-DD5E1181DA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0227" y="0"/>
            <a:ext cx="8082157" cy="6991066"/>
          </a:xfrm>
        </p:spPr>
      </p:pic>
    </p:spTree>
    <p:extLst>
      <p:ext uri="{BB962C8B-B14F-4D97-AF65-F5344CB8AC3E}">
        <p14:creationId xmlns:p14="http://schemas.microsoft.com/office/powerpoint/2010/main" val="1458502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random/>
      </p:transition>
    </mc:Choice>
    <mc:Fallback>
      <p:transition spd="slow">
        <p:random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F731FAF-69B0-B041-180B-2F2CB4E076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252AF59-3713-19FE-9582-AC8B8F1579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0"/>
            <a:ext cx="6841135" cy="6741368"/>
          </a:xfrm>
        </p:spPr>
      </p:pic>
    </p:spTree>
    <p:extLst>
      <p:ext uri="{BB962C8B-B14F-4D97-AF65-F5344CB8AC3E}">
        <p14:creationId xmlns:p14="http://schemas.microsoft.com/office/powerpoint/2010/main" val="1932342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random/>
      </p:transition>
    </mc:Choice>
    <mc:Fallback>
      <p:transition spd="slow">
        <p:random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E42A7A-28D9-CA5A-CE45-92C443843A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FB82C17-6FB8-B14D-FB03-733ECE69F6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4665" y="-2619672"/>
            <a:ext cx="5782669" cy="12521789"/>
          </a:xfrm>
        </p:spPr>
      </p:pic>
    </p:spTree>
    <p:extLst>
      <p:ext uri="{BB962C8B-B14F-4D97-AF65-F5344CB8AC3E}">
        <p14:creationId xmlns:p14="http://schemas.microsoft.com/office/powerpoint/2010/main" val="1737134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random/>
      </p:transition>
    </mc:Choice>
    <mc:Fallback>
      <p:transition spd="slow">
        <p:random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550ED6-786E-2136-8AD1-B28DB029DB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A816BB8-7E7E-6C97-409C-E771B452B34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551399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random/>
      </p:transition>
    </mc:Choice>
    <mc:Fallback>
      <p:transition spd="slow">
        <p:random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0C100E8-D5BF-8EFC-5113-FEC5754178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C8E5615-1283-4B75-FB68-3577C48F59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2535" y="188640"/>
            <a:ext cx="6267576" cy="7344816"/>
          </a:xfrm>
        </p:spPr>
      </p:pic>
    </p:spTree>
    <p:extLst>
      <p:ext uri="{BB962C8B-B14F-4D97-AF65-F5344CB8AC3E}">
        <p14:creationId xmlns:p14="http://schemas.microsoft.com/office/powerpoint/2010/main" val="1760302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random/>
      </p:transition>
    </mc:Choice>
    <mc:Fallback>
      <p:transition spd="slow">
        <p:random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4C5B29-55B4-D182-EAAF-92C987C9CB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6A47DE3-AE7A-5769-8E69-6B696C4749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8535" y="365125"/>
            <a:ext cx="6813809" cy="6664800"/>
          </a:xfrm>
        </p:spPr>
      </p:pic>
    </p:spTree>
    <p:extLst>
      <p:ext uri="{BB962C8B-B14F-4D97-AF65-F5344CB8AC3E}">
        <p14:creationId xmlns:p14="http://schemas.microsoft.com/office/powerpoint/2010/main" val="1736859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random/>
      </p:transition>
    </mc:Choice>
    <mc:Fallback>
      <p:transition spd="slow">
        <p:random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B9C03E-E634-8F17-6A8F-37CCD173A4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FD1B15B-C639-C5E0-BD7B-C16F2ED89C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77299" cy="6971624"/>
          </a:xfrm>
        </p:spPr>
      </p:pic>
    </p:spTree>
    <p:extLst>
      <p:ext uri="{BB962C8B-B14F-4D97-AF65-F5344CB8AC3E}">
        <p14:creationId xmlns:p14="http://schemas.microsoft.com/office/powerpoint/2010/main" val="133293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random/>
      </p:transition>
    </mc:Choice>
    <mc:Fallback>
      <p:transition spd="slow">
        <p:random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09202D7-6773-84CC-8778-FEA0BCBA40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ED43B9F-1036-B250-1D99-0859F657D8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5030" y="-1107504"/>
            <a:ext cx="5391250" cy="9593556"/>
          </a:xfrm>
        </p:spPr>
      </p:pic>
    </p:spTree>
    <p:extLst>
      <p:ext uri="{BB962C8B-B14F-4D97-AF65-F5344CB8AC3E}">
        <p14:creationId xmlns:p14="http://schemas.microsoft.com/office/powerpoint/2010/main" val="4013241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random/>
      </p:transition>
    </mc:Choice>
    <mc:Fallback>
      <p:transition spd="slow">
        <p:random/>
      </p:transition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C967D8-4623-C332-8C06-D2DE6BEA71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7943272-2884-A672-4F70-83181D9780C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0"/>
            <a:ext cx="7296511" cy="6833870"/>
          </a:xfrm>
        </p:spPr>
      </p:pic>
    </p:spTree>
    <p:extLst>
      <p:ext uri="{BB962C8B-B14F-4D97-AF65-F5344CB8AC3E}">
        <p14:creationId xmlns:p14="http://schemas.microsoft.com/office/powerpoint/2010/main" val="1587762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random/>
      </p:transition>
    </mc:Choice>
    <mc:Fallback>
      <p:transition spd="slow">
        <p:random/>
      </p:transition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AF2B44-A1F0-25F1-B836-F463EFA30C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9056EEC-1F23-C3DA-72F5-4E10B3BD5CD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-171400"/>
            <a:ext cx="7515971" cy="6917260"/>
          </a:xfrm>
        </p:spPr>
      </p:pic>
    </p:spTree>
    <p:extLst>
      <p:ext uri="{BB962C8B-B14F-4D97-AF65-F5344CB8AC3E}">
        <p14:creationId xmlns:p14="http://schemas.microsoft.com/office/powerpoint/2010/main" val="1826852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random/>
      </p:transition>
    </mc:Choice>
    <mc:Fallback>
      <p:transition spd="slow">
        <p:random/>
      </p:transition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8719CE3-F43B-C6DB-C6A7-5D361A5CE0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94AB366-579C-4E47-125B-5C5278BC946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8517" y="-1035496"/>
            <a:ext cx="5347763" cy="9526340"/>
          </a:xfrm>
        </p:spPr>
      </p:pic>
    </p:spTree>
    <p:extLst>
      <p:ext uri="{BB962C8B-B14F-4D97-AF65-F5344CB8AC3E}">
        <p14:creationId xmlns:p14="http://schemas.microsoft.com/office/powerpoint/2010/main" val="4051668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random/>
      </p:transition>
    </mc:Choice>
    <mc:Fallback>
      <p:transition spd="slow">
        <p:random/>
      </p:transition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1F1949-A14A-A39F-0D17-08B9A9BA37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89B15C6-E1B7-1D47-4538-03C18D86D2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5338" y="-1107504"/>
            <a:ext cx="9581181" cy="9988104"/>
          </a:xfrm>
        </p:spPr>
      </p:pic>
    </p:spTree>
    <p:extLst>
      <p:ext uri="{BB962C8B-B14F-4D97-AF65-F5344CB8AC3E}">
        <p14:creationId xmlns:p14="http://schemas.microsoft.com/office/powerpoint/2010/main" val="896561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random/>
      </p:transition>
    </mc:Choice>
    <mc:Fallback>
      <p:transition spd="slow">
        <p:random/>
      </p:transition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C5B683-946B-3F9C-FCDE-334578FB85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99679F7-A86B-4784-FC24-9A9E03D454D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233264"/>
            <a:ext cx="7839924" cy="6624736"/>
          </a:xfrm>
        </p:spPr>
      </p:pic>
    </p:spTree>
    <p:extLst>
      <p:ext uri="{BB962C8B-B14F-4D97-AF65-F5344CB8AC3E}">
        <p14:creationId xmlns:p14="http://schemas.microsoft.com/office/powerpoint/2010/main" val="2814222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random/>
      </p:transition>
    </mc:Choice>
    <mc:Fallback>
      <p:transition spd="slow">
        <p:random/>
      </p:transition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880545-C404-6BF9-1A09-FF445E1B6F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BC37C2E-864A-E857-FB73-6028840976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720" y="192124"/>
            <a:ext cx="4464496" cy="6747671"/>
          </a:xfrm>
        </p:spPr>
      </p:pic>
    </p:spTree>
    <p:extLst>
      <p:ext uri="{BB962C8B-B14F-4D97-AF65-F5344CB8AC3E}">
        <p14:creationId xmlns:p14="http://schemas.microsoft.com/office/powerpoint/2010/main" val="3908613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random/>
      </p:transition>
    </mc:Choice>
    <mc:Fallback>
      <p:transition spd="slow">
        <p:random/>
      </p:transition>
    </mc:Fallback>
  </mc:AlternateConten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880545-C404-6BF9-1A09-FF445E1B6F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" name="Espace réservé du contenu 6">
            <a:extLst>
              <a:ext uri="{FF2B5EF4-FFF2-40B4-BE49-F238E27FC236}">
                <a16:creationId xmlns:a16="http://schemas.microsoft.com/office/drawing/2014/main" id="{1D901A14-3BB6-904F-CA65-11D4323395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6190162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random/>
      </p:transition>
    </mc:Choice>
    <mc:Fallback>
      <p:transition spd="slow">
        <p:random/>
      </p:transition>
    </mc:Fallback>
  </mc:AlternateConten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A89F7B0-F318-EDB2-FC91-9CC466D4AB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441EA34-F999-5199-4D56-8B1D6347C1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1738" y="0"/>
            <a:ext cx="4962494" cy="6908345"/>
          </a:xfrm>
        </p:spPr>
      </p:pic>
    </p:spTree>
    <p:extLst>
      <p:ext uri="{BB962C8B-B14F-4D97-AF65-F5344CB8AC3E}">
        <p14:creationId xmlns:p14="http://schemas.microsoft.com/office/powerpoint/2010/main" val="13831623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random/>
      </p:transition>
    </mc:Choice>
    <mc:Fallback>
      <p:transition spd="slow">
        <p:random/>
      </p:transition>
    </mc:Fallback>
  </mc:AlternateConten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880545-C404-6BF9-1A09-FF445E1B6F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>
            <a:extLst>
              <a:ext uri="{FF2B5EF4-FFF2-40B4-BE49-F238E27FC236}">
                <a16:creationId xmlns:a16="http://schemas.microsoft.com/office/drawing/2014/main" id="{5FEED34C-76C2-3D3A-9FE3-C9B3FD678C3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2259632"/>
            <a:ext cx="7079892" cy="9246931"/>
          </a:xfrm>
        </p:spPr>
      </p:pic>
    </p:spTree>
    <p:extLst>
      <p:ext uri="{BB962C8B-B14F-4D97-AF65-F5344CB8AC3E}">
        <p14:creationId xmlns:p14="http://schemas.microsoft.com/office/powerpoint/2010/main" val="3166776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random/>
      </p:transition>
    </mc:Choice>
    <mc:Fallback>
      <p:transition spd="slow">
        <p:random/>
      </p:transition>
    </mc:Fallback>
  </mc:AlternateContent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B49ACA-2331-6B36-5C8A-2942ED84C3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E70C309-45EF-FFAE-CB90-B5703A89D0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523081"/>
            <a:ext cx="8221067" cy="5811838"/>
          </a:xfrm>
        </p:spPr>
      </p:pic>
    </p:spTree>
    <p:extLst>
      <p:ext uri="{BB962C8B-B14F-4D97-AF65-F5344CB8AC3E}">
        <p14:creationId xmlns:p14="http://schemas.microsoft.com/office/powerpoint/2010/main" val="94835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random/>
      </p:transition>
    </mc:Choice>
    <mc:Fallback>
      <p:transition spd="slow">
        <p:random/>
      </p:transition>
    </mc:Fallback>
  </mc:AlternateContent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1FB03C-F2CE-D85D-FC18-3D5F767CE8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A2179DA-DE33-9E04-6792-AC5075932F9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212047"/>
            <a:ext cx="6297957" cy="6309931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D5684F88-4B2B-8943-B53C-000C85CED7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2965" y="5517232"/>
            <a:ext cx="946795" cy="768257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C256FD79-D908-1BDD-2C95-AA376D0715C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60" y="5511114"/>
            <a:ext cx="1746754" cy="988941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11C487F3-9B32-8FA2-B86A-2B9D94E815D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6218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random/>
      </p:transition>
    </mc:Choice>
    <mc:Fallback>
      <p:transition spd="slow">
        <p:random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39</TotalTime>
  <Words>7</Words>
  <Application>Microsoft Office PowerPoint</Application>
  <PresentationFormat>Grand écran</PresentationFormat>
  <Paragraphs>1</Paragraphs>
  <Slides>65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65</vt:i4>
      </vt:variant>
    </vt:vector>
  </HeadingPairs>
  <TitlesOfParts>
    <vt:vector size="69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sexy &amp; coquin N°12 - Perroquet34740</dc:title>
  <dc:creator>Perroquet34740</dc:creator>
  <cp:lastModifiedBy>jean-louis BEYAERT</cp:lastModifiedBy>
  <cp:revision>3</cp:revision>
  <dcterms:created xsi:type="dcterms:W3CDTF">2023-07-17T17:52:24Z</dcterms:created>
  <dcterms:modified xsi:type="dcterms:W3CDTF">2023-07-17T18:32:22Z</dcterms:modified>
</cp:coreProperties>
</file>