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304" r:id="rId6"/>
    <p:sldId id="260" r:id="rId7"/>
    <p:sldId id="261" r:id="rId8"/>
    <p:sldId id="262" r:id="rId9"/>
    <p:sldId id="263" r:id="rId10"/>
    <p:sldId id="305" r:id="rId11"/>
    <p:sldId id="264" r:id="rId12"/>
    <p:sldId id="265" r:id="rId13"/>
    <p:sldId id="266" r:id="rId14"/>
    <p:sldId id="267" r:id="rId15"/>
    <p:sldId id="268" r:id="rId16"/>
    <p:sldId id="306" r:id="rId17"/>
    <p:sldId id="269" r:id="rId18"/>
    <p:sldId id="270" r:id="rId19"/>
    <p:sldId id="271" r:id="rId20"/>
    <p:sldId id="272" r:id="rId21"/>
    <p:sldId id="307" r:id="rId22"/>
    <p:sldId id="273" r:id="rId23"/>
    <p:sldId id="274" r:id="rId24"/>
    <p:sldId id="275" r:id="rId25"/>
    <p:sldId id="276" r:id="rId26"/>
    <p:sldId id="308" r:id="rId27"/>
    <p:sldId id="277" r:id="rId28"/>
    <p:sldId id="278" r:id="rId29"/>
    <p:sldId id="279" r:id="rId30"/>
    <p:sldId id="280" r:id="rId31"/>
    <p:sldId id="281" r:id="rId32"/>
    <p:sldId id="282" r:id="rId33"/>
    <p:sldId id="309" r:id="rId34"/>
    <p:sldId id="283" r:id="rId35"/>
    <p:sldId id="284" r:id="rId36"/>
    <p:sldId id="285" r:id="rId37"/>
    <p:sldId id="310" r:id="rId38"/>
    <p:sldId id="286" r:id="rId39"/>
    <p:sldId id="287" r:id="rId40"/>
    <p:sldId id="288" r:id="rId41"/>
    <p:sldId id="289" r:id="rId42"/>
    <p:sldId id="290" r:id="rId43"/>
    <p:sldId id="291" r:id="rId44"/>
    <p:sldId id="311" r:id="rId45"/>
    <p:sldId id="292" r:id="rId46"/>
    <p:sldId id="293" r:id="rId47"/>
    <p:sldId id="294" r:id="rId48"/>
    <p:sldId id="295" r:id="rId49"/>
    <p:sldId id="296" r:id="rId50"/>
    <p:sldId id="312" r:id="rId51"/>
    <p:sldId id="297" r:id="rId52"/>
    <p:sldId id="298" r:id="rId53"/>
    <p:sldId id="299" r:id="rId54"/>
    <p:sldId id="300" r:id="rId55"/>
    <p:sldId id="301" r:id="rId56"/>
    <p:sldId id="313" r:id="rId57"/>
    <p:sldId id="302" r:id="rId58"/>
    <p:sldId id="303" r:id="rId59"/>
    <p:sldId id="314" r:id="rId60"/>
    <p:sldId id="315" r:id="rId6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D4BA5-ED8C-4235-BB17-55987DFC2DEE}" type="datetimeFigureOut">
              <a:rPr lang="fr-FR" smtClean="0"/>
              <a:t>23/06/2023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4011A-8613-4B81-935D-9033ACE4BB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030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D4BA5-ED8C-4235-BB17-55987DFC2DEE}" type="datetimeFigureOut">
              <a:rPr lang="fr-FR" smtClean="0"/>
              <a:t>23/06/2023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4011A-8613-4B81-935D-9033ACE4BB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51971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D4BA5-ED8C-4235-BB17-55987DFC2DEE}" type="datetimeFigureOut">
              <a:rPr lang="fr-FR" smtClean="0"/>
              <a:t>23/06/2023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4011A-8613-4B81-935D-9033ACE4BB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0949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D4BA5-ED8C-4235-BB17-55987DFC2DEE}" type="datetimeFigureOut">
              <a:rPr lang="fr-FR" smtClean="0"/>
              <a:t>23/06/2023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4011A-8613-4B81-935D-9033ACE4BB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2811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D4BA5-ED8C-4235-BB17-55987DFC2DEE}" type="datetimeFigureOut">
              <a:rPr lang="fr-FR" smtClean="0"/>
              <a:t>23/06/2023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4011A-8613-4B81-935D-9033ACE4BB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76761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D4BA5-ED8C-4235-BB17-55987DFC2DEE}" type="datetimeFigureOut">
              <a:rPr lang="fr-FR" smtClean="0"/>
              <a:t>23/06/2023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4011A-8613-4B81-935D-9033ACE4BB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56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D4BA5-ED8C-4235-BB17-55987DFC2DEE}" type="datetimeFigureOut">
              <a:rPr lang="fr-FR" smtClean="0"/>
              <a:t>23/06/2023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4011A-8613-4B81-935D-9033ACE4BB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408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D4BA5-ED8C-4235-BB17-55987DFC2DEE}" type="datetimeFigureOut">
              <a:rPr lang="fr-FR" smtClean="0"/>
              <a:t>23/06/2023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4011A-8613-4B81-935D-9033ACE4BB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2425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D4BA5-ED8C-4235-BB17-55987DFC2DEE}" type="datetimeFigureOut">
              <a:rPr lang="fr-FR" smtClean="0"/>
              <a:t>23/06/2023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4011A-8613-4B81-935D-9033ACE4BB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0497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D4BA5-ED8C-4235-BB17-55987DFC2DEE}" type="datetimeFigureOut">
              <a:rPr lang="fr-FR" smtClean="0"/>
              <a:t>23/06/2023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4011A-8613-4B81-935D-9033ACE4BB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9915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D4BA5-ED8C-4235-BB17-55987DFC2DEE}" type="datetimeFigureOut">
              <a:rPr lang="fr-FR" smtClean="0"/>
              <a:t>23/06/2023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4011A-8613-4B81-935D-9033ACE4BB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7478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AD4BA5-ED8C-4235-BB17-55987DFC2DEE}" type="datetimeFigureOut">
              <a:rPr lang="fr-FR" smtClean="0"/>
              <a:t>23/06/2023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24011A-8613-4B81-935D-9033ACE4BB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967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png"/><Relationship Id="rId4" Type="http://schemas.openxmlformats.org/officeDocument/2006/relationships/image" Target="../media/image6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C2E0AF-823C-3260-D5FA-53FB67BB0A1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7185482-8589-B955-269A-59FBDFBFF71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544510F-186C-971D-6AC1-C36694EF48E2}"/>
              </a:ext>
            </a:extLst>
          </p:cNvPr>
          <p:cNvSpPr/>
          <p:nvPr/>
        </p:nvSpPr>
        <p:spPr>
          <a:xfrm>
            <a:off x="1271464" y="692696"/>
            <a:ext cx="955583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HUMOUR SEXY &amp; COQUIN  N°11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AA3FABC-4D8A-4376-85B0-05BEC53D6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1479824"/>
            <a:ext cx="4762500" cy="47625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0A389DDD-5C77-BC53-26DF-0227A6E734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5302" y="4556399"/>
            <a:ext cx="1524000" cy="1685925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90BBB62B-DBEE-3585-E419-74846EA27C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9644"/>
            <a:ext cx="12192000" cy="6907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840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  <p:sndAc>
          <p:stSnd loop="1">
            <p:snd r:embed="rId2" name="Sex Bomb Tom John.wav"/>
          </p:stSnd>
        </p:sndAc>
      </p:transition>
    </mc:Choice>
    <mc:Fallback>
      <p:transition spd="slow">
        <p:fade/>
        <p:sndAc>
          <p:stSnd loop="1">
            <p:snd r:embed="rId2" name="Sex Bomb Tom Joh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5014F0-5DE1-5D65-268C-FECDB25F2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94A3FE-7700-8D0F-037E-CD190663D8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418" y="15362"/>
            <a:ext cx="7499164" cy="6928577"/>
          </a:xfrm>
        </p:spPr>
      </p:pic>
    </p:spTree>
    <p:extLst>
      <p:ext uri="{BB962C8B-B14F-4D97-AF65-F5344CB8AC3E}">
        <p14:creationId xmlns:p14="http://schemas.microsoft.com/office/powerpoint/2010/main" val="313043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42F98A-0410-2C16-F2C7-09B53994C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8C9F8A-7A6B-EF93-3F61-181713FC3E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077" y="0"/>
            <a:ext cx="5439846" cy="7104894"/>
          </a:xfrm>
        </p:spPr>
      </p:pic>
    </p:spTree>
    <p:extLst>
      <p:ext uri="{BB962C8B-B14F-4D97-AF65-F5344CB8AC3E}">
        <p14:creationId xmlns:p14="http://schemas.microsoft.com/office/powerpoint/2010/main" val="1230291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39A712-453D-A3DA-E1FE-8F83E43D1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9A8F33-3061-F43E-F3F0-4D964B5C39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338527"/>
            <a:ext cx="6690165" cy="7182285"/>
          </a:xfrm>
        </p:spPr>
      </p:pic>
    </p:spTree>
    <p:extLst>
      <p:ext uri="{BB962C8B-B14F-4D97-AF65-F5344CB8AC3E}">
        <p14:creationId xmlns:p14="http://schemas.microsoft.com/office/powerpoint/2010/main" val="1745288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9357A8-E3DB-7FCF-36C9-B535BFC580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762C05-0CF2-39CA-82B1-CD5A383112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334" y="1196752"/>
            <a:ext cx="12027995" cy="4280917"/>
          </a:xfrm>
        </p:spPr>
      </p:pic>
    </p:spTree>
    <p:extLst>
      <p:ext uri="{BB962C8B-B14F-4D97-AF65-F5344CB8AC3E}">
        <p14:creationId xmlns:p14="http://schemas.microsoft.com/office/powerpoint/2010/main" val="38627382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FD933B-8C36-D57C-57DF-01A43D7B5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1AD90D-DC04-3A82-2406-789561056D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832" y="0"/>
            <a:ext cx="5011399" cy="6859711"/>
          </a:xfrm>
        </p:spPr>
      </p:pic>
    </p:spTree>
    <p:extLst>
      <p:ext uri="{BB962C8B-B14F-4D97-AF65-F5344CB8AC3E}">
        <p14:creationId xmlns:p14="http://schemas.microsoft.com/office/powerpoint/2010/main" val="561710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09E11A-133F-F3CD-264A-EB09CAFA4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42A283-CCF2-82D7-94ED-94B0D3C94B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4650" y="116632"/>
            <a:ext cx="5265606" cy="6907356"/>
          </a:xfrm>
        </p:spPr>
      </p:pic>
    </p:spTree>
    <p:extLst>
      <p:ext uri="{BB962C8B-B14F-4D97-AF65-F5344CB8AC3E}">
        <p14:creationId xmlns:p14="http://schemas.microsoft.com/office/powerpoint/2010/main" val="2401622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FB6513-C85B-F5D1-D2DF-6BF8BD2F4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0CA165-938A-F705-70FD-193B549E55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9024" y="-99392"/>
            <a:ext cx="5165208" cy="6883672"/>
          </a:xfrm>
        </p:spPr>
      </p:pic>
    </p:spTree>
    <p:extLst>
      <p:ext uri="{BB962C8B-B14F-4D97-AF65-F5344CB8AC3E}">
        <p14:creationId xmlns:p14="http://schemas.microsoft.com/office/powerpoint/2010/main" val="294746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4D94D8-BA4E-0519-2313-415B6D09ED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641DEB-B4D2-8723-6C43-256498D8E9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1324" y="-75356"/>
            <a:ext cx="5789352" cy="6933356"/>
          </a:xfrm>
        </p:spPr>
      </p:pic>
    </p:spTree>
    <p:extLst>
      <p:ext uri="{BB962C8B-B14F-4D97-AF65-F5344CB8AC3E}">
        <p14:creationId xmlns:p14="http://schemas.microsoft.com/office/powerpoint/2010/main" val="3269576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AD4014-7A22-1FAC-B1D8-68763EED1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64A894-1230-3738-252C-D35CF5ACD1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09274"/>
            <a:ext cx="9011754" cy="6646169"/>
          </a:xfrm>
        </p:spPr>
      </p:pic>
    </p:spTree>
    <p:extLst>
      <p:ext uri="{BB962C8B-B14F-4D97-AF65-F5344CB8AC3E}">
        <p14:creationId xmlns:p14="http://schemas.microsoft.com/office/powerpoint/2010/main" val="3388525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90C843-1887-9EFB-36C4-6F3EDD96E9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DC87E6-F5F1-8981-53D4-308391062F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6908998" cy="6908998"/>
          </a:xfrm>
        </p:spPr>
      </p:pic>
    </p:spTree>
    <p:extLst>
      <p:ext uri="{BB962C8B-B14F-4D97-AF65-F5344CB8AC3E}">
        <p14:creationId xmlns:p14="http://schemas.microsoft.com/office/powerpoint/2010/main" val="2152529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90D55A-3BA4-A694-E6A5-C96B85718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69CCF8B-04CA-5F46-D0BC-6A8C2A3F66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224" y="0"/>
            <a:ext cx="5876047" cy="6859199"/>
          </a:xfrm>
        </p:spPr>
      </p:pic>
    </p:spTree>
    <p:extLst>
      <p:ext uri="{BB962C8B-B14F-4D97-AF65-F5344CB8AC3E}">
        <p14:creationId xmlns:p14="http://schemas.microsoft.com/office/powerpoint/2010/main" val="289233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5A3E8E-7E8B-1CE8-6046-EEFA5129ED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483445-71C9-69DA-8076-E262FC735B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43408"/>
            <a:ext cx="7847601" cy="6984776"/>
          </a:xfrm>
        </p:spPr>
      </p:pic>
    </p:spTree>
    <p:extLst>
      <p:ext uri="{BB962C8B-B14F-4D97-AF65-F5344CB8AC3E}">
        <p14:creationId xmlns:p14="http://schemas.microsoft.com/office/powerpoint/2010/main" val="3136373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E6097B-23C4-B83C-E2E6-3CD0F93B9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639AB7-8459-53B5-2883-635CD15674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11852"/>
            <a:ext cx="5832647" cy="6875419"/>
          </a:xfrm>
        </p:spPr>
      </p:pic>
    </p:spTree>
    <p:extLst>
      <p:ext uri="{BB962C8B-B14F-4D97-AF65-F5344CB8AC3E}">
        <p14:creationId xmlns:p14="http://schemas.microsoft.com/office/powerpoint/2010/main" val="2830080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E87DAE-3616-FE3C-29DC-264EF3F07A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09CF50-4C82-3D2E-86B1-A6B95FE4E3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2240"/>
            <a:ext cx="5544616" cy="6850491"/>
          </a:xfrm>
        </p:spPr>
      </p:pic>
    </p:spTree>
    <p:extLst>
      <p:ext uri="{BB962C8B-B14F-4D97-AF65-F5344CB8AC3E}">
        <p14:creationId xmlns:p14="http://schemas.microsoft.com/office/powerpoint/2010/main" val="1315012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C6360B-8A85-D52A-83AD-86324A1B7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90023B-02B3-FC8B-E119-745CD4D8CE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29601"/>
            <a:ext cx="7494394" cy="7228736"/>
          </a:xfrm>
        </p:spPr>
      </p:pic>
    </p:spTree>
    <p:extLst>
      <p:ext uri="{BB962C8B-B14F-4D97-AF65-F5344CB8AC3E}">
        <p14:creationId xmlns:p14="http://schemas.microsoft.com/office/powerpoint/2010/main" val="81241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179216-4C62-FEFE-4365-2D2999B23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B1C40B-0461-19E1-D0B6-05B6DD1C22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308104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F9406E-D74D-1167-3FA5-FB4395D14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2057DC-82E1-9FA5-1754-3E6595CA9B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354" y="260648"/>
            <a:ext cx="6548958" cy="6548958"/>
          </a:xfrm>
        </p:spPr>
      </p:pic>
    </p:spTree>
    <p:extLst>
      <p:ext uri="{BB962C8B-B14F-4D97-AF65-F5344CB8AC3E}">
        <p14:creationId xmlns:p14="http://schemas.microsoft.com/office/powerpoint/2010/main" val="651271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3C5211-C752-4A4B-3A27-87B896A715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905329-3BB1-DA4E-FE07-1E268E7CA3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99392"/>
            <a:ext cx="8877071" cy="6176963"/>
          </a:xfrm>
        </p:spPr>
      </p:pic>
    </p:spTree>
    <p:extLst>
      <p:ext uri="{BB962C8B-B14F-4D97-AF65-F5344CB8AC3E}">
        <p14:creationId xmlns:p14="http://schemas.microsoft.com/office/powerpoint/2010/main" val="30442185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A14D90-B48E-6815-1D55-A43035894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1CE961-578D-7D99-5138-20FB714E95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99392"/>
            <a:ext cx="7992244" cy="6833369"/>
          </a:xfrm>
        </p:spPr>
      </p:pic>
    </p:spTree>
    <p:extLst>
      <p:ext uri="{BB962C8B-B14F-4D97-AF65-F5344CB8AC3E}">
        <p14:creationId xmlns:p14="http://schemas.microsoft.com/office/powerpoint/2010/main" val="1268563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C637FE-E4A5-DE1F-3B7B-192462FAC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1952A9-5407-BB5E-95F7-1104479148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1244"/>
            <a:ext cx="8316756" cy="6846756"/>
          </a:xfrm>
        </p:spPr>
      </p:pic>
    </p:spTree>
    <p:extLst>
      <p:ext uri="{BB962C8B-B14F-4D97-AF65-F5344CB8AC3E}">
        <p14:creationId xmlns:p14="http://schemas.microsoft.com/office/powerpoint/2010/main" val="2058769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4DDF47-F75B-886C-45FE-9D4B149FC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85EA01-1530-90D1-A1F9-C1824A48DB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30333"/>
            <a:ext cx="6120680" cy="6853766"/>
          </a:xfrm>
        </p:spPr>
      </p:pic>
    </p:spTree>
    <p:extLst>
      <p:ext uri="{BB962C8B-B14F-4D97-AF65-F5344CB8AC3E}">
        <p14:creationId xmlns:p14="http://schemas.microsoft.com/office/powerpoint/2010/main" val="2113319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02DE3E-ACFF-F04A-51C6-B46A2AD56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DBE65E-2AA4-1B15-02EB-2042506F95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0"/>
            <a:ext cx="4916886" cy="6552733"/>
          </a:xfrm>
        </p:spPr>
      </p:pic>
    </p:spTree>
    <p:extLst>
      <p:ext uri="{BB962C8B-B14F-4D97-AF65-F5344CB8AC3E}">
        <p14:creationId xmlns:p14="http://schemas.microsoft.com/office/powerpoint/2010/main" val="16863613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B44DB4-4609-E19D-414A-94F26B73A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49DD57-47B2-DBE1-24CA-6F42F195C3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691" y="548679"/>
            <a:ext cx="8743749" cy="6311277"/>
          </a:xfrm>
        </p:spPr>
      </p:pic>
    </p:spTree>
    <p:extLst>
      <p:ext uri="{BB962C8B-B14F-4D97-AF65-F5344CB8AC3E}">
        <p14:creationId xmlns:p14="http://schemas.microsoft.com/office/powerpoint/2010/main" val="2662785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5C5D0B-883E-A3F8-ECE6-19112DD14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0DAD65-A837-00B5-42CC-9ED9B759DE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40854"/>
            <a:ext cx="5544616" cy="6930770"/>
          </a:xfrm>
        </p:spPr>
      </p:pic>
    </p:spTree>
    <p:extLst>
      <p:ext uri="{BB962C8B-B14F-4D97-AF65-F5344CB8AC3E}">
        <p14:creationId xmlns:p14="http://schemas.microsoft.com/office/powerpoint/2010/main" val="504918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75F918-8907-4FB0-8366-7AE8378EF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AA718A-04B2-9C86-3A9B-FA1C70F5FB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591" y="0"/>
            <a:ext cx="6748713" cy="6730019"/>
          </a:xfrm>
        </p:spPr>
      </p:pic>
    </p:spTree>
    <p:extLst>
      <p:ext uri="{BB962C8B-B14F-4D97-AF65-F5344CB8AC3E}">
        <p14:creationId xmlns:p14="http://schemas.microsoft.com/office/powerpoint/2010/main" val="1820512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C92BCE-DC82-3F93-6D93-D9E8FF5094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D856E3-9E5F-5DEB-F6B3-1C1C4E5CAE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36693"/>
            <a:ext cx="6768751" cy="7029088"/>
          </a:xfrm>
        </p:spPr>
      </p:pic>
    </p:spTree>
    <p:extLst>
      <p:ext uri="{BB962C8B-B14F-4D97-AF65-F5344CB8AC3E}">
        <p14:creationId xmlns:p14="http://schemas.microsoft.com/office/powerpoint/2010/main" val="2736029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2063C4-DFA2-4394-A32D-B1AFB0611A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C64267-2D2C-6C44-086D-8F8FA48CEC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87556"/>
            <a:ext cx="4680520" cy="6994085"/>
          </a:xfrm>
        </p:spPr>
      </p:pic>
    </p:spTree>
    <p:extLst>
      <p:ext uri="{BB962C8B-B14F-4D97-AF65-F5344CB8AC3E}">
        <p14:creationId xmlns:p14="http://schemas.microsoft.com/office/powerpoint/2010/main" val="1934676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F5320A-0AC3-919D-B53F-841CF8ABD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4EF231-AEFE-A8AA-7BF2-49EE1A6790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89955"/>
            <a:ext cx="5400600" cy="7310318"/>
          </a:xfrm>
        </p:spPr>
      </p:pic>
    </p:spTree>
    <p:extLst>
      <p:ext uri="{BB962C8B-B14F-4D97-AF65-F5344CB8AC3E}">
        <p14:creationId xmlns:p14="http://schemas.microsoft.com/office/powerpoint/2010/main" val="1407316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0621C4-2B40-4B30-35B2-1BB62171C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D186D8-CE87-B2C3-A355-35D0D0FD4C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4160632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2802A1-2F1A-2082-81DD-8D57D6FF3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D06848-C0F7-010B-3CB3-8402E6EAE1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5831913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17A0DD-41DD-0EFC-44CC-A6D39CDD2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429B59-65B4-9A91-2DD4-25F0C080B9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576" y="0"/>
            <a:ext cx="8958887" cy="7495602"/>
          </a:xfrm>
        </p:spPr>
      </p:pic>
    </p:spTree>
    <p:extLst>
      <p:ext uri="{BB962C8B-B14F-4D97-AF65-F5344CB8AC3E}">
        <p14:creationId xmlns:p14="http://schemas.microsoft.com/office/powerpoint/2010/main" val="1885706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AA6466-F78B-9C65-F58B-D215F4529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634DA4-DCC5-1084-3804-1ADCE0B0DA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475019"/>
            <a:ext cx="8896805" cy="6370074"/>
          </a:xfrm>
        </p:spPr>
      </p:pic>
    </p:spTree>
    <p:extLst>
      <p:ext uri="{BB962C8B-B14F-4D97-AF65-F5344CB8AC3E}">
        <p14:creationId xmlns:p14="http://schemas.microsoft.com/office/powerpoint/2010/main" val="1877760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0DCBAD-792F-A055-4EDC-621EF4FAB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1490A1-1230-2850-E995-9263428F73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243408"/>
            <a:ext cx="8975736" cy="6865295"/>
          </a:xfrm>
        </p:spPr>
      </p:pic>
    </p:spTree>
    <p:extLst>
      <p:ext uri="{BB962C8B-B14F-4D97-AF65-F5344CB8AC3E}">
        <p14:creationId xmlns:p14="http://schemas.microsoft.com/office/powerpoint/2010/main" val="475209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CC323D-C976-7BC5-F80E-F36A972B11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F19ACB-57FA-9F55-DFA3-F2D3F926A7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748080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32C39E-04B1-C11C-C856-9B740F10C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D1B306-0FD3-15CD-FBF2-B51DA9346B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51852"/>
            <a:ext cx="5760640" cy="6898971"/>
          </a:xfrm>
        </p:spPr>
      </p:pic>
    </p:spTree>
    <p:extLst>
      <p:ext uri="{BB962C8B-B14F-4D97-AF65-F5344CB8AC3E}">
        <p14:creationId xmlns:p14="http://schemas.microsoft.com/office/powerpoint/2010/main" val="2575583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BEB670-719A-C652-7E69-EDB6F8E45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AFE95F-1F99-E520-3E55-D748379C7C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903" y="-99392"/>
            <a:ext cx="7499441" cy="6984370"/>
          </a:xfrm>
        </p:spPr>
      </p:pic>
    </p:spTree>
    <p:extLst>
      <p:ext uri="{BB962C8B-B14F-4D97-AF65-F5344CB8AC3E}">
        <p14:creationId xmlns:p14="http://schemas.microsoft.com/office/powerpoint/2010/main" val="1190957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F87C5A-233C-267F-E674-855951BD0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F28C6E-9A37-B8E7-D963-4C89A59728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10736"/>
            <a:ext cx="6696743" cy="6747670"/>
          </a:xfrm>
        </p:spPr>
      </p:pic>
    </p:spTree>
    <p:extLst>
      <p:ext uri="{BB962C8B-B14F-4D97-AF65-F5344CB8AC3E}">
        <p14:creationId xmlns:p14="http://schemas.microsoft.com/office/powerpoint/2010/main" val="704592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8C2BA8-5E05-CEEB-ACC6-D430DD3A7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A7D0ED-CB15-F641-B674-5062C5A3AA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-19251"/>
            <a:ext cx="9323735" cy="6591363"/>
          </a:xfrm>
        </p:spPr>
      </p:pic>
    </p:spTree>
    <p:extLst>
      <p:ext uri="{BB962C8B-B14F-4D97-AF65-F5344CB8AC3E}">
        <p14:creationId xmlns:p14="http://schemas.microsoft.com/office/powerpoint/2010/main" val="4816706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1743EE-8E78-CE36-4083-12CB1D887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4702C4-17E3-1A20-7855-BA34894548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58" y="836712"/>
            <a:ext cx="10515600" cy="5856605"/>
          </a:xfrm>
        </p:spPr>
      </p:pic>
    </p:spTree>
    <p:extLst>
      <p:ext uri="{BB962C8B-B14F-4D97-AF65-F5344CB8AC3E}">
        <p14:creationId xmlns:p14="http://schemas.microsoft.com/office/powerpoint/2010/main" val="16209183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D3461B-4B5D-5134-35F3-752E3A28A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4506E7-F15C-AA7C-ACE1-78613BDC7E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7"/>
            <a:ext cx="5256584" cy="7005448"/>
          </a:xfrm>
        </p:spPr>
      </p:pic>
    </p:spTree>
    <p:extLst>
      <p:ext uri="{BB962C8B-B14F-4D97-AF65-F5344CB8AC3E}">
        <p14:creationId xmlns:p14="http://schemas.microsoft.com/office/powerpoint/2010/main" val="4309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F5AA89-35A8-0578-6D5F-3099B298AA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23A4B9-6E97-E0AA-7669-592B0590F2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7176"/>
            <a:ext cx="6912767" cy="6847057"/>
          </a:xfrm>
        </p:spPr>
      </p:pic>
    </p:spTree>
    <p:extLst>
      <p:ext uri="{BB962C8B-B14F-4D97-AF65-F5344CB8AC3E}">
        <p14:creationId xmlns:p14="http://schemas.microsoft.com/office/powerpoint/2010/main" val="4119447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13925C-6667-BBE2-32B0-822056A85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8E0090-36C0-A529-C71A-EE76F6D495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7"/>
            <a:ext cx="5256584" cy="7005448"/>
          </a:xfrm>
        </p:spPr>
      </p:pic>
    </p:spTree>
    <p:extLst>
      <p:ext uri="{BB962C8B-B14F-4D97-AF65-F5344CB8AC3E}">
        <p14:creationId xmlns:p14="http://schemas.microsoft.com/office/powerpoint/2010/main" val="2050167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09D3E3-FB27-CDA1-3AAF-5270B90F9A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247B12-0CF3-9949-0784-2017F77580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1578"/>
            <a:ext cx="6238016" cy="7016470"/>
          </a:xfrm>
        </p:spPr>
      </p:pic>
    </p:spTree>
    <p:extLst>
      <p:ext uri="{BB962C8B-B14F-4D97-AF65-F5344CB8AC3E}">
        <p14:creationId xmlns:p14="http://schemas.microsoft.com/office/powerpoint/2010/main" val="2992974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12ED14-EFB3-0D18-9569-D8CF0EB6F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06FE55-46A4-E13C-2503-6C758057B6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8067061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C6D322-1F1D-4B4A-8F5E-C1F15CBE6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E94782-3800-8D9D-9FC2-AC8C34952D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992" y="116631"/>
            <a:ext cx="4872239" cy="6798475"/>
          </a:xfrm>
        </p:spPr>
      </p:pic>
    </p:spTree>
    <p:extLst>
      <p:ext uri="{BB962C8B-B14F-4D97-AF65-F5344CB8AC3E}">
        <p14:creationId xmlns:p14="http://schemas.microsoft.com/office/powerpoint/2010/main" val="2615984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1FA3A3-4E04-C24A-4832-83437D74D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599171-4A49-B104-39E6-EF98CC7E59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56658"/>
            <a:ext cx="6995937" cy="6801605"/>
          </a:xfrm>
        </p:spPr>
      </p:pic>
    </p:spTree>
    <p:extLst>
      <p:ext uri="{BB962C8B-B14F-4D97-AF65-F5344CB8AC3E}">
        <p14:creationId xmlns:p14="http://schemas.microsoft.com/office/powerpoint/2010/main" val="4061855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8A3121-BC25-F922-85C2-FD68213041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899BCB-FB8A-871A-07B2-84E6D190F7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71400"/>
            <a:ext cx="6984775" cy="6825427"/>
          </a:xfrm>
        </p:spPr>
      </p:pic>
    </p:spTree>
    <p:extLst>
      <p:ext uri="{BB962C8B-B14F-4D97-AF65-F5344CB8AC3E}">
        <p14:creationId xmlns:p14="http://schemas.microsoft.com/office/powerpoint/2010/main" val="3115146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278581-9938-BAC5-E3ED-C4652895AB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F8493B-C091-F7F9-BE2D-A52190DC64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052" y="0"/>
            <a:ext cx="7023276" cy="6903107"/>
          </a:xfrm>
        </p:spPr>
      </p:pic>
    </p:spTree>
    <p:extLst>
      <p:ext uri="{BB962C8B-B14F-4D97-AF65-F5344CB8AC3E}">
        <p14:creationId xmlns:p14="http://schemas.microsoft.com/office/powerpoint/2010/main" val="32572131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714FE3-08A6-3219-16C0-87F6256AE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A18AFB-1800-442B-C7B0-7F13C3877D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0"/>
            <a:ext cx="7807186" cy="6840385"/>
          </a:xfrm>
        </p:spPr>
      </p:pic>
    </p:spTree>
    <p:extLst>
      <p:ext uri="{BB962C8B-B14F-4D97-AF65-F5344CB8AC3E}">
        <p14:creationId xmlns:p14="http://schemas.microsoft.com/office/powerpoint/2010/main" val="34475494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A38A13-032C-5808-C40A-E005BE71FB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0D4052-6C6C-B9FF-81A8-08B64CC98C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534" y="-675456"/>
            <a:ext cx="7151802" cy="8103565"/>
          </a:xfrm>
        </p:spPr>
      </p:pic>
    </p:spTree>
    <p:extLst>
      <p:ext uri="{BB962C8B-B14F-4D97-AF65-F5344CB8AC3E}">
        <p14:creationId xmlns:p14="http://schemas.microsoft.com/office/powerpoint/2010/main" val="3792400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7412E0-5F45-57BF-5C8B-25AE90A0A0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55DB07-C4F2-35FC-95CB-9D819B066F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291" y="0"/>
            <a:ext cx="7983141" cy="7801018"/>
          </a:xfrm>
        </p:spPr>
      </p:pic>
    </p:spTree>
    <p:extLst>
      <p:ext uri="{BB962C8B-B14F-4D97-AF65-F5344CB8AC3E}">
        <p14:creationId xmlns:p14="http://schemas.microsoft.com/office/powerpoint/2010/main" val="6089780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A873E1-6A91-0711-B314-7084799FDC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C69F6E-5B7D-345F-FF21-34B5C0C1C3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100402"/>
            <a:ext cx="5184576" cy="6850345"/>
          </a:xfrm>
        </p:spPr>
      </p:pic>
    </p:spTree>
    <p:extLst>
      <p:ext uri="{BB962C8B-B14F-4D97-AF65-F5344CB8AC3E}">
        <p14:creationId xmlns:p14="http://schemas.microsoft.com/office/powerpoint/2010/main" val="3734680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1074B1-4113-D726-45C9-F909B891B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C3E58B-75F1-02D0-4E18-4A09CC44B0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37703"/>
            <a:ext cx="7376798" cy="6895703"/>
          </a:xfrm>
        </p:spPr>
      </p:pic>
    </p:spTree>
    <p:extLst>
      <p:ext uri="{BB962C8B-B14F-4D97-AF65-F5344CB8AC3E}">
        <p14:creationId xmlns:p14="http://schemas.microsoft.com/office/powerpoint/2010/main" val="2285363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0904B7-EA09-177D-2446-9E6533CAD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C7F3AF-F5F5-90DF-9087-76ABE47822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387424"/>
            <a:ext cx="6433774" cy="6420371"/>
          </a:xfrm>
        </p:spPr>
      </p:pic>
    </p:spTree>
    <p:extLst>
      <p:ext uri="{BB962C8B-B14F-4D97-AF65-F5344CB8AC3E}">
        <p14:creationId xmlns:p14="http://schemas.microsoft.com/office/powerpoint/2010/main" val="5418275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0CEB7D-B3F4-8093-F462-3095B098F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29BD47-9365-34D8-81D6-5A0912BD68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422055"/>
            <a:ext cx="5184576" cy="7406538"/>
          </a:xfrm>
        </p:spPr>
      </p:pic>
    </p:spTree>
    <p:extLst>
      <p:ext uri="{BB962C8B-B14F-4D97-AF65-F5344CB8AC3E}">
        <p14:creationId xmlns:p14="http://schemas.microsoft.com/office/powerpoint/2010/main" val="1643326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236C77-91CF-A3D2-9684-911EB1812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0C121E-E99F-C31A-F182-7124DF02B2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3" cy="6881613"/>
          </a:xfrm>
        </p:spPr>
      </p:pic>
    </p:spTree>
    <p:extLst>
      <p:ext uri="{BB962C8B-B14F-4D97-AF65-F5344CB8AC3E}">
        <p14:creationId xmlns:p14="http://schemas.microsoft.com/office/powerpoint/2010/main" val="3200888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094500-80B1-DD69-5459-FFB6044B5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17D620-C46C-32E5-B21F-10C60DDB9E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71128"/>
            <a:ext cx="7200800" cy="7365705"/>
          </a:xfrm>
        </p:spPr>
      </p:pic>
    </p:spTree>
    <p:extLst>
      <p:ext uri="{BB962C8B-B14F-4D97-AF65-F5344CB8AC3E}">
        <p14:creationId xmlns:p14="http://schemas.microsoft.com/office/powerpoint/2010/main" val="2770376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6E2E1D-0799-CA17-35AB-3FADD0C8A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7353DB90-27D2-5A29-0FB3-460AFD74AF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159609"/>
            <a:ext cx="5552935" cy="6538782"/>
          </a:xfrm>
        </p:spPr>
      </p:pic>
    </p:spTree>
    <p:extLst>
      <p:ext uri="{BB962C8B-B14F-4D97-AF65-F5344CB8AC3E}">
        <p14:creationId xmlns:p14="http://schemas.microsoft.com/office/powerpoint/2010/main" val="1698897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4A34F4-9AEF-556C-3D6D-6C7A463A1C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895500-EA6E-7299-0B55-A846885263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594866"/>
            <a:ext cx="6158875" cy="566826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E12A567-35BB-CEC8-4B0B-C062EF425C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6440" y="5418979"/>
            <a:ext cx="1045679" cy="84849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44028C9-56E7-699A-AE89-8C300F379F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720" y="5303924"/>
            <a:ext cx="1756957" cy="994718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451DA435-5A89-35AA-CCD2-6B25FB783E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402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49</TotalTime>
  <Words>7</Words>
  <Application>Microsoft Office PowerPoint</Application>
  <PresentationFormat>Grand écran</PresentationFormat>
  <Paragraphs>1</Paragraphs>
  <Slides>60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60</vt:i4>
      </vt:variant>
    </vt:vector>
  </HeadingPairs>
  <TitlesOfParts>
    <vt:vector size="6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N°11</dc:title>
  <dc:creator>Perroquet34740</dc:creator>
  <cp:lastModifiedBy>jean-louis BEYAERT</cp:lastModifiedBy>
  <cp:revision>5</cp:revision>
  <dcterms:created xsi:type="dcterms:W3CDTF">2023-06-23T13:13:07Z</dcterms:created>
  <dcterms:modified xsi:type="dcterms:W3CDTF">2023-06-23T14:02:51Z</dcterms:modified>
</cp:coreProperties>
</file>