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12" r:id="rId7"/>
    <p:sldId id="261" r:id="rId8"/>
    <p:sldId id="262" r:id="rId9"/>
    <p:sldId id="263" r:id="rId10"/>
    <p:sldId id="264" r:id="rId11"/>
    <p:sldId id="313" r:id="rId12"/>
    <p:sldId id="265" r:id="rId13"/>
    <p:sldId id="266" r:id="rId14"/>
    <p:sldId id="267" r:id="rId15"/>
    <p:sldId id="268" r:id="rId16"/>
    <p:sldId id="269" r:id="rId17"/>
    <p:sldId id="314" r:id="rId18"/>
    <p:sldId id="270" r:id="rId19"/>
    <p:sldId id="271" r:id="rId20"/>
    <p:sldId id="272" r:id="rId21"/>
    <p:sldId id="273" r:id="rId22"/>
    <p:sldId id="274" r:id="rId23"/>
    <p:sldId id="315" r:id="rId24"/>
    <p:sldId id="275" r:id="rId25"/>
    <p:sldId id="276" r:id="rId26"/>
    <p:sldId id="277" r:id="rId27"/>
    <p:sldId id="278" r:id="rId28"/>
    <p:sldId id="316" r:id="rId29"/>
    <p:sldId id="280" r:id="rId30"/>
    <p:sldId id="279" r:id="rId31"/>
    <p:sldId id="281" r:id="rId32"/>
    <p:sldId id="282" r:id="rId33"/>
    <p:sldId id="317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1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77" d="100"/>
          <a:sy n="77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62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303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56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775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85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203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021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88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372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716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832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46A63-9A4D-4F02-8721-B13D56C528B4}" type="datetimeFigureOut">
              <a:rPr lang="fr-FR" smtClean="0"/>
              <a:t>10/06/2023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1E9F2-43DD-4F90-8669-AAA8225562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984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56F93-D1F5-A83B-4BF1-6642D0AB60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A46300E-114F-63E7-5C60-E45EAA8E36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639FD1-1AF6-39EF-AF21-CF8ABC37F4DF}"/>
              </a:ext>
            </a:extLst>
          </p:cNvPr>
          <p:cNvSpPr/>
          <p:nvPr/>
        </p:nvSpPr>
        <p:spPr>
          <a:xfrm>
            <a:off x="1199456" y="548680"/>
            <a:ext cx="97248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D71FC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ET COQUIN N °10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D71FC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4D3FCAA-CCFB-FC0D-0AF7-8A6EFF939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923" y="1472010"/>
            <a:ext cx="4953000" cy="5143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40D5268-DE27-21B8-14F3-EDFF32B16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20946" y="4083646"/>
            <a:ext cx="1494107" cy="23876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76CBE95-B427-8305-D841-D5B6A1C675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482" y="0"/>
            <a:ext cx="122087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53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6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6AEEA8-0072-54D5-EFFB-7F1CBE664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0E363E-45C6-5A14-BB99-7AB49D2D0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7758"/>
            <a:ext cx="5904656" cy="6865880"/>
          </a:xfrm>
        </p:spPr>
      </p:pic>
    </p:spTree>
    <p:extLst>
      <p:ext uri="{BB962C8B-B14F-4D97-AF65-F5344CB8AC3E}">
        <p14:creationId xmlns:p14="http://schemas.microsoft.com/office/powerpoint/2010/main" val="492406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BD8B32-6E76-DB44-3EA8-596CCB90F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9D186B-B49E-861E-5790-91D04A3D2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52104"/>
            <a:ext cx="4824536" cy="6784506"/>
          </a:xfrm>
        </p:spPr>
      </p:pic>
    </p:spTree>
    <p:extLst>
      <p:ext uri="{BB962C8B-B14F-4D97-AF65-F5344CB8AC3E}">
        <p14:creationId xmlns:p14="http://schemas.microsoft.com/office/powerpoint/2010/main" val="1815607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0D11D-9C90-334C-C9C6-EDF987AD2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BD961C-FC63-5F40-10AF-717F194FF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80554"/>
            <a:ext cx="4968551" cy="6763276"/>
          </a:xfrm>
        </p:spPr>
      </p:pic>
    </p:spTree>
    <p:extLst>
      <p:ext uri="{BB962C8B-B14F-4D97-AF65-F5344CB8AC3E}">
        <p14:creationId xmlns:p14="http://schemas.microsoft.com/office/powerpoint/2010/main" val="84172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42BB9B-3F13-A87D-35C6-EF4974FBA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7089D-A8E7-EAAE-7E07-A2819D630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6523"/>
            <a:ext cx="6991024" cy="6804953"/>
          </a:xfrm>
        </p:spPr>
      </p:pic>
    </p:spTree>
    <p:extLst>
      <p:ext uri="{BB962C8B-B14F-4D97-AF65-F5344CB8AC3E}">
        <p14:creationId xmlns:p14="http://schemas.microsoft.com/office/powerpoint/2010/main" val="3567829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434CA9-818C-D5CE-4464-5F43C3022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C2E486-239C-E565-223B-507D80FF5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9" y="1052736"/>
            <a:ext cx="12052262" cy="4289276"/>
          </a:xfrm>
        </p:spPr>
      </p:pic>
    </p:spTree>
    <p:extLst>
      <p:ext uri="{BB962C8B-B14F-4D97-AF65-F5344CB8AC3E}">
        <p14:creationId xmlns:p14="http://schemas.microsoft.com/office/powerpoint/2010/main" val="411227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3E9FE-BE7F-3469-8E42-551911FDF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9B21C-6E83-FAF3-69C6-99F8A91E1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1601"/>
            <a:ext cx="6480720" cy="7979386"/>
          </a:xfrm>
        </p:spPr>
      </p:pic>
    </p:spTree>
    <p:extLst>
      <p:ext uri="{BB962C8B-B14F-4D97-AF65-F5344CB8AC3E}">
        <p14:creationId xmlns:p14="http://schemas.microsoft.com/office/powerpoint/2010/main" val="1702572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27135-F18A-FCB2-27D2-DA3382438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2C28D-B275-A729-BACF-6CC219DE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8717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2870631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DAAA9-5CE9-3123-C6F3-F62EE52B9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3AC2F24-9BF6-74DF-C329-E7A258903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75236"/>
            <a:ext cx="5112568" cy="6891275"/>
          </a:xfrm>
        </p:spPr>
      </p:pic>
    </p:spTree>
    <p:extLst>
      <p:ext uri="{BB962C8B-B14F-4D97-AF65-F5344CB8AC3E}">
        <p14:creationId xmlns:p14="http://schemas.microsoft.com/office/powerpoint/2010/main" val="3044609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C7A17-A006-9CA5-CFDF-79FB46DC8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50D63A-F120-6DBA-190F-05B43C6FA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3056810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808C7-CD10-C1FA-2BF3-58A1C540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C5EC8F-2555-E067-2F42-63B87D868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295" y="1232604"/>
            <a:ext cx="12343124" cy="4392791"/>
          </a:xfrm>
        </p:spPr>
      </p:pic>
    </p:spTree>
    <p:extLst>
      <p:ext uri="{BB962C8B-B14F-4D97-AF65-F5344CB8AC3E}">
        <p14:creationId xmlns:p14="http://schemas.microsoft.com/office/powerpoint/2010/main" val="231266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C4B631-1EFA-C50E-241B-CE271A03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D13BBD-A0F0-5856-188B-6285A17B89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8819"/>
            <a:ext cx="6472935" cy="6800361"/>
          </a:xfrm>
        </p:spPr>
      </p:pic>
    </p:spTree>
    <p:extLst>
      <p:ext uri="{BB962C8B-B14F-4D97-AF65-F5344CB8AC3E}">
        <p14:creationId xmlns:p14="http://schemas.microsoft.com/office/powerpoint/2010/main" val="2903707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12DAB-F0CF-3E6C-722A-9F24C8142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8EAB6-23F8-1873-CC05-B11CB67B4C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124744"/>
            <a:ext cx="9581209" cy="4976812"/>
          </a:xfrm>
        </p:spPr>
      </p:pic>
    </p:spTree>
    <p:extLst>
      <p:ext uri="{BB962C8B-B14F-4D97-AF65-F5344CB8AC3E}">
        <p14:creationId xmlns:p14="http://schemas.microsoft.com/office/powerpoint/2010/main" val="3946382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111BED-7270-A5F5-5FA5-3D7D738B4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4A9797-B50A-DB3A-1AB1-8A05FC55DF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148785"/>
            <a:ext cx="4752528" cy="10300158"/>
          </a:xfrm>
        </p:spPr>
      </p:pic>
    </p:spTree>
    <p:extLst>
      <p:ext uri="{BB962C8B-B14F-4D97-AF65-F5344CB8AC3E}">
        <p14:creationId xmlns:p14="http://schemas.microsoft.com/office/powerpoint/2010/main" val="3651780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B1E2A-FB9D-C670-731F-1D9D3381D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13E503-A833-A1FB-B8AA-9A7F7EE88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70971"/>
            <a:ext cx="5544616" cy="6725220"/>
          </a:xfrm>
        </p:spPr>
      </p:pic>
    </p:spTree>
    <p:extLst>
      <p:ext uri="{BB962C8B-B14F-4D97-AF65-F5344CB8AC3E}">
        <p14:creationId xmlns:p14="http://schemas.microsoft.com/office/powerpoint/2010/main" val="129452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03B543-5B8C-2FD2-329A-DB0C643F5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3960BD-2D89-F90F-8A37-2B72E71001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256584" cy="6728429"/>
          </a:xfrm>
        </p:spPr>
      </p:pic>
    </p:spTree>
    <p:extLst>
      <p:ext uri="{BB962C8B-B14F-4D97-AF65-F5344CB8AC3E}">
        <p14:creationId xmlns:p14="http://schemas.microsoft.com/office/powerpoint/2010/main" val="4063802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73B6C-8F3D-B11C-39F7-D92D65B93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167163-6893-F52B-66EA-A4D7AA4BB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55" y="1124744"/>
            <a:ext cx="11883176" cy="4229100"/>
          </a:xfrm>
        </p:spPr>
      </p:pic>
    </p:spTree>
    <p:extLst>
      <p:ext uri="{BB962C8B-B14F-4D97-AF65-F5344CB8AC3E}">
        <p14:creationId xmlns:p14="http://schemas.microsoft.com/office/powerpoint/2010/main" val="1071917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79A4A-C622-007A-F290-E8FA8A657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05857-A9BD-96CC-986C-A4A79EB18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728"/>
            <a:ext cx="4752528" cy="6975195"/>
          </a:xfrm>
        </p:spPr>
      </p:pic>
    </p:spTree>
    <p:extLst>
      <p:ext uri="{BB962C8B-B14F-4D97-AF65-F5344CB8AC3E}">
        <p14:creationId xmlns:p14="http://schemas.microsoft.com/office/powerpoint/2010/main" val="1002149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B037D-146A-BDC6-3B29-C1325B892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77AD54-7617-75BB-A8EC-E3BB90474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43" y="365125"/>
            <a:ext cx="8652714" cy="6056900"/>
          </a:xfrm>
        </p:spPr>
      </p:pic>
    </p:spTree>
    <p:extLst>
      <p:ext uri="{BB962C8B-B14F-4D97-AF65-F5344CB8AC3E}">
        <p14:creationId xmlns:p14="http://schemas.microsoft.com/office/powerpoint/2010/main" val="4254299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37866-83F5-8EC3-45BF-6D70D561B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1DAC51-C6DF-5CB7-2C53-360B1B509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9074224" cy="6325463"/>
          </a:xfrm>
        </p:spPr>
      </p:pic>
    </p:spTree>
    <p:extLst>
      <p:ext uri="{BB962C8B-B14F-4D97-AF65-F5344CB8AC3E}">
        <p14:creationId xmlns:p14="http://schemas.microsoft.com/office/powerpoint/2010/main" val="159036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36BE9-3EC0-DA56-9CCD-D4BF83D43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ABB8C-68C2-5003-83D3-539A73257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540" y="535213"/>
            <a:ext cx="8280920" cy="5957662"/>
          </a:xfrm>
        </p:spPr>
      </p:pic>
    </p:spTree>
    <p:extLst>
      <p:ext uri="{BB962C8B-B14F-4D97-AF65-F5344CB8AC3E}">
        <p14:creationId xmlns:p14="http://schemas.microsoft.com/office/powerpoint/2010/main" val="230322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19D66-C774-A411-F6D1-EE9841A41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116E35-A80A-79AE-4457-39B1FEE8B6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738"/>
            <a:ext cx="5184575" cy="6889769"/>
          </a:xfrm>
        </p:spPr>
      </p:pic>
    </p:spTree>
    <p:extLst>
      <p:ext uri="{BB962C8B-B14F-4D97-AF65-F5344CB8AC3E}">
        <p14:creationId xmlns:p14="http://schemas.microsoft.com/office/powerpoint/2010/main" val="2928872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D39531-CFA4-1D7E-D570-4451D660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DE7453C0-44AE-90A3-E182-39998B22B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55" y="1124744"/>
            <a:ext cx="11883176" cy="4229100"/>
          </a:xfrm>
        </p:spPr>
      </p:pic>
    </p:spTree>
    <p:extLst>
      <p:ext uri="{BB962C8B-B14F-4D97-AF65-F5344CB8AC3E}">
        <p14:creationId xmlns:p14="http://schemas.microsoft.com/office/powerpoint/2010/main" val="3785976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AB1BF-CA7E-8C52-2717-BA40A618D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7F34FB-DF63-8E7B-8CB0-2580B17A2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3736"/>
            <a:ext cx="5328592" cy="7162196"/>
          </a:xfrm>
        </p:spPr>
      </p:pic>
    </p:spTree>
    <p:extLst>
      <p:ext uri="{BB962C8B-B14F-4D97-AF65-F5344CB8AC3E}">
        <p14:creationId xmlns:p14="http://schemas.microsoft.com/office/powerpoint/2010/main" val="3790557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CE7F7-2E93-E56D-0D8C-15AC45149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3C55F3-7F15-E7DC-83C3-E5D3C8860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30686"/>
            <a:ext cx="4824536" cy="6824491"/>
          </a:xfrm>
        </p:spPr>
      </p:pic>
    </p:spTree>
    <p:extLst>
      <p:ext uri="{BB962C8B-B14F-4D97-AF65-F5344CB8AC3E}">
        <p14:creationId xmlns:p14="http://schemas.microsoft.com/office/powerpoint/2010/main" val="3470789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86F64-3E88-CCB7-1CD3-38EDCA9FC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4CC45C-2AD0-90BD-5F77-39517AA08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3410"/>
            <a:ext cx="5616624" cy="6979883"/>
          </a:xfrm>
        </p:spPr>
      </p:pic>
    </p:spTree>
    <p:extLst>
      <p:ext uri="{BB962C8B-B14F-4D97-AF65-F5344CB8AC3E}">
        <p14:creationId xmlns:p14="http://schemas.microsoft.com/office/powerpoint/2010/main" val="77661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7811A-1398-2A02-0F95-CD857091F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607580-3CA4-8459-0E6D-AC01EB32C8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228" y="260648"/>
            <a:ext cx="6556083" cy="6543619"/>
          </a:xfrm>
        </p:spPr>
      </p:pic>
    </p:spTree>
    <p:extLst>
      <p:ext uri="{BB962C8B-B14F-4D97-AF65-F5344CB8AC3E}">
        <p14:creationId xmlns:p14="http://schemas.microsoft.com/office/powerpoint/2010/main" val="3078366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DD680-C0A4-8DB4-78EF-7DD1E3BD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5658948-29D1-FFC2-48FD-F16EF47A0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" y="1052736"/>
            <a:ext cx="12085508" cy="4301108"/>
          </a:xfrm>
        </p:spPr>
      </p:pic>
    </p:spTree>
    <p:extLst>
      <p:ext uri="{BB962C8B-B14F-4D97-AF65-F5344CB8AC3E}">
        <p14:creationId xmlns:p14="http://schemas.microsoft.com/office/powerpoint/2010/main" val="744083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3E0F27-022F-F923-6190-4A84F755A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B08ED-3643-6D49-F4EA-BA016E955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544" y="-315416"/>
            <a:ext cx="6368736" cy="7143640"/>
          </a:xfrm>
        </p:spPr>
      </p:pic>
    </p:spTree>
    <p:extLst>
      <p:ext uri="{BB962C8B-B14F-4D97-AF65-F5344CB8AC3E}">
        <p14:creationId xmlns:p14="http://schemas.microsoft.com/office/powerpoint/2010/main" val="2975208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D9ADE-84A6-26B2-AADA-5825F7B2A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95F77-92F3-A4E9-D779-98FA0CE4D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737350" cy="6830180"/>
          </a:xfrm>
        </p:spPr>
      </p:pic>
    </p:spTree>
    <p:extLst>
      <p:ext uri="{BB962C8B-B14F-4D97-AF65-F5344CB8AC3E}">
        <p14:creationId xmlns:p14="http://schemas.microsoft.com/office/powerpoint/2010/main" val="2348097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A1BD8-EFE8-BAA1-A24E-1EC3435BA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7E2522-22CC-F010-67C1-2DE96DA97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594976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47391E-50FC-DDC9-D976-A5A509F99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B5B7FA-097A-0A1F-6B89-233FA53BD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80984"/>
            <a:ext cx="5184576" cy="6998192"/>
          </a:xfrm>
        </p:spPr>
      </p:pic>
    </p:spTree>
    <p:extLst>
      <p:ext uri="{BB962C8B-B14F-4D97-AF65-F5344CB8AC3E}">
        <p14:creationId xmlns:p14="http://schemas.microsoft.com/office/powerpoint/2010/main" val="2233191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EB4E14-B77E-25D7-0874-BCC8E22D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A0979C-0A0A-6E45-F864-1826258F57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40" y="1124744"/>
            <a:ext cx="12230315" cy="4352925"/>
          </a:xfrm>
        </p:spPr>
      </p:pic>
    </p:spTree>
    <p:extLst>
      <p:ext uri="{BB962C8B-B14F-4D97-AF65-F5344CB8AC3E}">
        <p14:creationId xmlns:p14="http://schemas.microsoft.com/office/powerpoint/2010/main" val="624085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67766-85CB-5065-BD22-0020F945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DC0F51-5D5A-C190-85CF-A21C4858F7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5562"/>
            <a:ext cx="5616624" cy="6979883"/>
          </a:xfrm>
        </p:spPr>
      </p:pic>
    </p:spTree>
    <p:extLst>
      <p:ext uri="{BB962C8B-B14F-4D97-AF65-F5344CB8AC3E}">
        <p14:creationId xmlns:p14="http://schemas.microsoft.com/office/powerpoint/2010/main" val="3756219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36B5CD-76A5-4A7E-FCAE-E98872090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2F05BB-D895-32F6-085F-F1714E8F3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87334"/>
            <a:ext cx="4392487" cy="6647187"/>
          </a:xfrm>
        </p:spPr>
      </p:pic>
    </p:spTree>
    <p:extLst>
      <p:ext uri="{BB962C8B-B14F-4D97-AF65-F5344CB8AC3E}">
        <p14:creationId xmlns:p14="http://schemas.microsoft.com/office/powerpoint/2010/main" val="2209219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1EA08-CDDB-8577-C828-5614C8DC5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D09B24-8BB1-F1E5-77B9-4DA38E2761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5322"/>
            <a:ext cx="5400600" cy="6777225"/>
          </a:xfrm>
        </p:spPr>
      </p:pic>
    </p:spTree>
    <p:extLst>
      <p:ext uri="{BB962C8B-B14F-4D97-AF65-F5344CB8AC3E}">
        <p14:creationId xmlns:p14="http://schemas.microsoft.com/office/powerpoint/2010/main" val="3507089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16B0FA-D2D4-3795-051E-B2A5C1BD8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9E8721-893A-B0DA-5B15-DB9D1BE48C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94988"/>
            <a:ext cx="8921791" cy="5868023"/>
          </a:xfrm>
        </p:spPr>
      </p:pic>
    </p:spTree>
    <p:extLst>
      <p:ext uri="{BB962C8B-B14F-4D97-AF65-F5344CB8AC3E}">
        <p14:creationId xmlns:p14="http://schemas.microsoft.com/office/powerpoint/2010/main" val="2197043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A8F88-E9D2-8BC6-DC1F-FA85EC643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1DAED0-C319-4ECB-2459-2932F6E720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5228"/>
            <a:ext cx="5904655" cy="6919519"/>
          </a:xfrm>
        </p:spPr>
      </p:pic>
    </p:spTree>
    <p:extLst>
      <p:ext uri="{BB962C8B-B14F-4D97-AF65-F5344CB8AC3E}">
        <p14:creationId xmlns:p14="http://schemas.microsoft.com/office/powerpoint/2010/main" val="2107164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285A-6CCD-E9E0-D0C1-FF958075C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578DA2-DB51-8755-C5F5-4B9CB74B6A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826623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169FA7-90FA-AB2D-0D30-142AAEBC0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5348E-D0D4-B9F0-C89B-17570F5EB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451" y="0"/>
            <a:ext cx="6280837" cy="6813377"/>
          </a:xfrm>
        </p:spPr>
      </p:pic>
    </p:spTree>
    <p:extLst>
      <p:ext uri="{BB962C8B-B14F-4D97-AF65-F5344CB8AC3E}">
        <p14:creationId xmlns:p14="http://schemas.microsoft.com/office/powerpoint/2010/main" val="3982504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457E-5AB1-5D62-64B7-645ABBB38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16D513-4839-BECD-CB91-F60869BDE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287" y="-99392"/>
            <a:ext cx="8989193" cy="7895508"/>
          </a:xfrm>
        </p:spPr>
      </p:pic>
    </p:spTree>
    <p:extLst>
      <p:ext uri="{BB962C8B-B14F-4D97-AF65-F5344CB8AC3E}">
        <p14:creationId xmlns:p14="http://schemas.microsoft.com/office/powerpoint/2010/main" val="374175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A34AC-536C-8647-6EA8-8234B84A3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BD5C9D-CB89-4027-C090-A9680B3DA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632" y="0"/>
            <a:ext cx="6755680" cy="6847970"/>
          </a:xfrm>
        </p:spPr>
      </p:pic>
    </p:spTree>
    <p:extLst>
      <p:ext uri="{BB962C8B-B14F-4D97-AF65-F5344CB8AC3E}">
        <p14:creationId xmlns:p14="http://schemas.microsoft.com/office/powerpoint/2010/main" val="488209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8EE60-9F00-BA09-A8AB-A64386AD5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84F7E8-D272-C793-F6CF-6BF34A871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51" y="0"/>
            <a:ext cx="4739565" cy="6784268"/>
          </a:xfrm>
        </p:spPr>
      </p:pic>
    </p:spTree>
    <p:extLst>
      <p:ext uri="{BB962C8B-B14F-4D97-AF65-F5344CB8AC3E}">
        <p14:creationId xmlns:p14="http://schemas.microsoft.com/office/powerpoint/2010/main" val="2676529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9E70C-6E00-4B0B-4A9F-117D9317B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27D803-9EFA-6D56-1989-C792E5D2E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3"/>
            <a:ext cx="5472608" cy="6840761"/>
          </a:xfrm>
        </p:spPr>
      </p:pic>
    </p:spTree>
    <p:extLst>
      <p:ext uri="{BB962C8B-B14F-4D97-AF65-F5344CB8AC3E}">
        <p14:creationId xmlns:p14="http://schemas.microsoft.com/office/powerpoint/2010/main" val="523689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49E63-CA06-FC49-A7DC-3F2C55C6D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88C9CB-02E7-BCE3-D03C-97C11DB1F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12863"/>
            <a:ext cx="4896543" cy="6779828"/>
          </a:xfrm>
        </p:spPr>
      </p:pic>
    </p:spTree>
    <p:extLst>
      <p:ext uri="{BB962C8B-B14F-4D97-AF65-F5344CB8AC3E}">
        <p14:creationId xmlns:p14="http://schemas.microsoft.com/office/powerpoint/2010/main" val="219974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DF0C2F-B6B0-0D4F-83C0-27FCFB238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AAEB9-C1C8-83D7-1976-84D2D5FDE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878756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D3EBC2-2E26-9606-C487-A4DC3E02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BBD8C-7D31-DD55-6B0A-B5E8BADAD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48988"/>
            <a:ext cx="8865515" cy="5811838"/>
          </a:xfrm>
        </p:spPr>
      </p:pic>
    </p:spTree>
    <p:extLst>
      <p:ext uri="{BB962C8B-B14F-4D97-AF65-F5344CB8AC3E}">
        <p14:creationId xmlns:p14="http://schemas.microsoft.com/office/powerpoint/2010/main" val="3064080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1FA1CD-CD7E-87AB-2096-0F785B182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CDD6ED-315F-2801-A4A7-15FCB840F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16" y="118255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1809792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88870-6FB7-0247-ED4C-2CE3CB86F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7FBC7-50D3-2B1D-E37D-ADD85F6F8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916" y="-1107504"/>
            <a:ext cx="6715491" cy="7965504"/>
          </a:xfrm>
        </p:spPr>
      </p:pic>
    </p:spTree>
    <p:extLst>
      <p:ext uri="{BB962C8B-B14F-4D97-AF65-F5344CB8AC3E}">
        <p14:creationId xmlns:p14="http://schemas.microsoft.com/office/powerpoint/2010/main" val="1563319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508F4-8A8B-E1E9-B5B0-13729693A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7353E0-37D6-B70C-C804-96056113D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376" y="0"/>
            <a:ext cx="4758982" cy="6858000"/>
          </a:xfrm>
        </p:spPr>
      </p:pic>
    </p:spTree>
    <p:extLst>
      <p:ext uri="{BB962C8B-B14F-4D97-AF65-F5344CB8AC3E}">
        <p14:creationId xmlns:p14="http://schemas.microsoft.com/office/powerpoint/2010/main" val="2121145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16321-BE99-9E7E-92C0-238E0C739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E95EFD-9A0F-DCE6-AA99-FA4ED22FB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499164" cy="6928577"/>
          </a:xfrm>
        </p:spPr>
      </p:pic>
    </p:spTree>
    <p:extLst>
      <p:ext uri="{BB962C8B-B14F-4D97-AF65-F5344CB8AC3E}">
        <p14:creationId xmlns:p14="http://schemas.microsoft.com/office/powerpoint/2010/main" val="67120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9E8FA-4D26-E220-CE8D-792C08F8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A4E1C3-7EE4-DDE3-CFCC-8C195F454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603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9939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CBF2D-9EB8-BA99-BA02-925C4EAF6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7944FF-00F1-5D06-C6C5-F8605D428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82" y="-1323528"/>
            <a:ext cx="10252115" cy="9803830"/>
          </a:xfrm>
        </p:spPr>
      </p:pic>
    </p:spTree>
    <p:extLst>
      <p:ext uri="{BB962C8B-B14F-4D97-AF65-F5344CB8AC3E}">
        <p14:creationId xmlns:p14="http://schemas.microsoft.com/office/powerpoint/2010/main" val="65974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DC15E-92A0-48DD-6CE2-212CFCE6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E299B-3D97-0DCC-A253-5DED1FC17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945" y="1317010"/>
            <a:ext cx="3456384" cy="551970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0C8FAD-7B04-7A9F-54D0-B7D3A386248D}"/>
              </a:ext>
            </a:extLst>
          </p:cNvPr>
          <p:cNvSpPr txBox="1"/>
          <p:nvPr/>
        </p:nvSpPr>
        <p:spPr>
          <a:xfrm>
            <a:off x="3575720" y="548680"/>
            <a:ext cx="32808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/>
              <a:t>LA FACE SOMBRE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165241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462CC-583E-D4BE-5621-33EF86F9D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DF8A77-0649-C935-3EBD-531B133B8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890" y="0"/>
            <a:ext cx="5417358" cy="6805557"/>
          </a:xfrm>
        </p:spPr>
      </p:pic>
    </p:spTree>
    <p:extLst>
      <p:ext uri="{BB962C8B-B14F-4D97-AF65-F5344CB8AC3E}">
        <p14:creationId xmlns:p14="http://schemas.microsoft.com/office/powerpoint/2010/main" val="2287726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F84DF-4854-5D70-2527-5696C7983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CB7D7-38E0-2B78-F88B-0640D4E478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6" y="0"/>
            <a:ext cx="5822696" cy="6904384"/>
          </a:xfrm>
        </p:spPr>
      </p:pic>
    </p:spTree>
    <p:extLst>
      <p:ext uri="{BB962C8B-B14F-4D97-AF65-F5344CB8AC3E}">
        <p14:creationId xmlns:p14="http://schemas.microsoft.com/office/powerpoint/2010/main" val="79778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3ECBE-EA48-02CE-0706-9CDF73BFF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DE028F-BCF6-3F4C-7864-1CD97489F3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8672"/>
            <a:ext cx="5040560" cy="8959932"/>
          </a:xfrm>
        </p:spPr>
      </p:pic>
    </p:spTree>
    <p:extLst>
      <p:ext uri="{BB962C8B-B14F-4D97-AF65-F5344CB8AC3E}">
        <p14:creationId xmlns:p14="http://schemas.microsoft.com/office/powerpoint/2010/main" val="2130096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53688C-4B4B-EB2C-6AE9-FCD5F7E46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7E14F2-0911-A04F-F859-3AEDCDE6D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884" y="188640"/>
            <a:ext cx="5430380" cy="6779101"/>
          </a:xfrm>
        </p:spPr>
      </p:pic>
    </p:spTree>
    <p:extLst>
      <p:ext uri="{BB962C8B-B14F-4D97-AF65-F5344CB8AC3E}">
        <p14:creationId xmlns:p14="http://schemas.microsoft.com/office/powerpoint/2010/main" val="352211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0A73D-91AC-8BE4-21F7-340BFEA52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452004-B0E6-F01C-C211-20D2CE6D2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848" y="0"/>
            <a:ext cx="5033391" cy="7009752"/>
          </a:xfrm>
        </p:spPr>
      </p:pic>
    </p:spTree>
    <p:extLst>
      <p:ext uri="{BB962C8B-B14F-4D97-AF65-F5344CB8AC3E}">
        <p14:creationId xmlns:p14="http://schemas.microsoft.com/office/powerpoint/2010/main" val="4005011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FCD91-784D-5452-7A7B-E61118BD2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98D231-68A5-9A7F-B013-80F47B185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455274" cy="6927334"/>
          </a:xfrm>
        </p:spPr>
      </p:pic>
    </p:spTree>
    <p:extLst>
      <p:ext uri="{BB962C8B-B14F-4D97-AF65-F5344CB8AC3E}">
        <p14:creationId xmlns:p14="http://schemas.microsoft.com/office/powerpoint/2010/main" val="283974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89405-4294-9EC4-66E6-9A38144B1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3EEE65-DAF6-0644-ADE8-75C331369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37843"/>
            <a:ext cx="4248472" cy="8351560"/>
          </a:xfrm>
        </p:spPr>
      </p:pic>
    </p:spTree>
    <p:extLst>
      <p:ext uri="{BB962C8B-B14F-4D97-AF65-F5344CB8AC3E}">
        <p14:creationId xmlns:p14="http://schemas.microsoft.com/office/powerpoint/2010/main" val="3064860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C1286A-0F4A-2702-EA80-0ADA5325B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57392D-E3D0-7B96-0D03-242CF613C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205" y="-56333"/>
            <a:ext cx="7007589" cy="6914333"/>
          </a:xfrm>
        </p:spPr>
      </p:pic>
    </p:spTree>
    <p:extLst>
      <p:ext uri="{BB962C8B-B14F-4D97-AF65-F5344CB8AC3E}">
        <p14:creationId xmlns:p14="http://schemas.microsoft.com/office/powerpoint/2010/main" val="308682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E04855-547B-21F0-91DF-AD4CDC1AE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4B78C-80F2-6427-4DE3-E7DF552E20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251842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4E019-6931-8795-72CC-81F220D8C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24605C-8AB0-7A85-A143-B10C827D7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90127"/>
            <a:ext cx="7003886" cy="5988323"/>
          </a:xfrm>
        </p:spPr>
      </p:pic>
    </p:spTree>
    <p:extLst>
      <p:ext uri="{BB962C8B-B14F-4D97-AF65-F5344CB8AC3E}">
        <p14:creationId xmlns:p14="http://schemas.microsoft.com/office/powerpoint/2010/main" val="1519575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632F11-A975-F68F-9D92-482C317B2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1EAC22-2C5E-D7F7-B814-F6EE6F816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65125"/>
            <a:ext cx="6185827" cy="569307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87AEE70-59EA-3A82-8B52-F1AF847A21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992" y="4695108"/>
            <a:ext cx="1522859" cy="123569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91A2A51-0BBC-F5BA-712A-6E971C1196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93" y="4969548"/>
            <a:ext cx="1674746" cy="948173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5FF5F7B-6853-A4F9-F79F-B707057B40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21"/>
            <a:ext cx="12192000" cy="692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555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49</TotalTime>
  <Words>11</Words>
  <Application>Microsoft Office PowerPoint</Application>
  <PresentationFormat>Grand écran</PresentationFormat>
  <Paragraphs>2</Paragraphs>
  <Slides>65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65</vt:i4>
      </vt:variant>
    </vt:vector>
  </HeadingPairs>
  <TitlesOfParts>
    <vt:vector size="6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N°10</dc:title>
  <dc:creator>Perroquet34740</dc:creator>
  <cp:lastModifiedBy>jean-louis BEYAERT</cp:lastModifiedBy>
  <cp:revision>5</cp:revision>
  <dcterms:created xsi:type="dcterms:W3CDTF">2023-06-05T12:54:31Z</dcterms:created>
  <dcterms:modified xsi:type="dcterms:W3CDTF">2023-06-10T18:47:16Z</dcterms:modified>
</cp:coreProperties>
</file>