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0" autoAdjust="0"/>
    <p:restoredTop sz="94660"/>
  </p:normalViewPr>
  <p:slideViewPr>
    <p:cSldViewPr>
      <p:cViewPr varScale="1">
        <p:scale>
          <a:sx n="85" d="100"/>
          <a:sy n="85" d="100"/>
        </p:scale>
        <p:origin x="120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7958D-FD50-4E6C-86FD-CAC0673E2626}" type="datetimeFigureOut">
              <a:rPr lang="fr-FR" smtClean="0"/>
              <a:t>21/04/2023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FB47D-528B-4557-B373-33C439BDD8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9860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7958D-FD50-4E6C-86FD-CAC0673E2626}" type="datetimeFigureOut">
              <a:rPr lang="fr-FR" smtClean="0"/>
              <a:t>21/04/2023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FB47D-528B-4557-B373-33C439BDD8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2272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7958D-FD50-4E6C-86FD-CAC0673E2626}" type="datetimeFigureOut">
              <a:rPr lang="fr-FR" smtClean="0"/>
              <a:t>21/04/2023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FB47D-528B-4557-B373-33C439BDD8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1461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7958D-FD50-4E6C-86FD-CAC0673E2626}" type="datetimeFigureOut">
              <a:rPr lang="fr-FR" smtClean="0"/>
              <a:t>21/04/2023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FB47D-528B-4557-B373-33C439BDD8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4977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7958D-FD50-4E6C-86FD-CAC0673E2626}" type="datetimeFigureOut">
              <a:rPr lang="fr-FR" smtClean="0"/>
              <a:t>21/04/2023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FB47D-528B-4557-B373-33C439BDD8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064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7958D-FD50-4E6C-86FD-CAC0673E2626}" type="datetimeFigureOut">
              <a:rPr lang="fr-FR" smtClean="0"/>
              <a:t>21/04/2023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FB47D-528B-4557-B373-33C439BDD8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995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7958D-FD50-4E6C-86FD-CAC0673E2626}" type="datetimeFigureOut">
              <a:rPr lang="fr-FR" smtClean="0"/>
              <a:t>21/04/2023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FB47D-528B-4557-B373-33C439BDD8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4412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7958D-FD50-4E6C-86FD-CAC0673E2626}" type="datetimeFigureOut">
              <a:rPr lang="fr-FR" smtClean="0"/>
              <a:t>21/04/2023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FB47D-528B-4557-B373-33C439BDD8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1244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7958D-FD50-4E6C-86FD-CAC0673E2626}" type="datetimeFigureOut">
              <a:rPr lang="fr-FR" smtClean="0"/>
              <a:t>21/04/2023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FB47D-528B-4557-B373-33C439BDD8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7375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7958D-FD50-4E6C-86FD-CAC0673E2626}" type="datetimeFigureOut">
              <a:rPr lang="fr-FR" smtClean="0"/>
              <a:t>21/04/2023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FB47D-528B-4557-B373-33C439BDD8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0894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7958D-FD50-4E6C-86FD-CAC0673E2626}" type="datetimeFigureOut">
              <a:rPr lang="fr-FR" smtClean="0"/>
              <a:t>21/04/2023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FB47D-528B-4557-B373-33C439BDD8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5254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B7958D-FD50-4E6C-86FD-CAC0673E2626}" type="datetimeFigureOut">
              <a:rPr lang="fr-FR" smtClean="0"/>
              <a:t>21/04/2023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FFB47D-528B-4557-B373-33C439BDD8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80298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D4FE3-64E2-9F36-DC4C-F27B1F6FA05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E55AD33-47FD-303C-AC99-E238A90B30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1BB6186-5FD2-E6A8-9E41-A15B61AFA1C8}"/>
              </a:ext>
            </a:extLst>
          </p:cNvPr>
          <p:cNvSpPr/>
          <p:nvPr/>
        </p:nvSpPr>
        <p:spPr>
          <a:xfrm>
            <a:off x="1199456" y="620688"/>
            <a:ext cx="95492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3399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SEXY &amp; COQUIN N°08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56D4860-CA02-896B-482A-0F58A26834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984" y="1412776"/>
            <a:ext cx="4936413" cy="4936413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057C44CF-6C39-BC62-B7C7-B2F7D4E3E9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360" y="4864071"/>
            <a:ext cx="2057400" cy="146685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AE495F35-65C2-3832-8A89-586DB25666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2" y="0"/>
            <a:ext cx="121584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204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4521A1-E0A8-A142-5221-9EFED6FEC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5448BB-FCEE-4057-E1A8-AEF783D6A0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721" y="0"/>
            <a:ext cx="5454252" cy="6858000"/>
          </a:xfrm>
        </p:spPr>
      </p:pic>
    </p:spTree>
    <p:extLst>
      <p:ext uri="{BB962C8B-B14F-4D97-AF65-F5344CB8AC3E}">
        <p14:creationId xmlns:p14="http://schemas.microsoft.com/office/powerpoint/2010/main" val="1118674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1FED4A-D098-63D1-BE98-76CE58D14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5992B7-7FF3-DA2E-D601-75F3F45542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036" y="0"/>
            <a:ext cx="4752710" cy="6858000"/>
          </a:xfrm>
        </p:spPr>
      </p:pic>
    </p:spTree>
    <p:extLst>
      <p:ext uri="{BB962C8B-B14F-4D97-AF65-F5344CB8AC3E}">
        <p14:creationId xmlns:p14="http://schemas.microsoft.com/office/powerpoint/2010/main" val="2478584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08CA0F-62ED-4547-CC3F-B305F2290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14D8FA-45AB-9AEA-1DD9-03A12B6943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2162725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86445D-5991-38D4-A0D2-F94A20B94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F0C372-718C-0A33-F755-C16C0D2B1D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0" y="87814"/>
            <a:ext cx="3737141" cy="6770185"/>
          </a:xfrm>
        </p:spPr>
      </p:pic>
    </p:spTree>
    <p:extLst>
      <p:ext uri="{BB962C8B-B14F-4D97-AF65-F5344CB8AC3E}">
        <p14:creationId xmlns:p14="http://schemas.microsoft.com/office/powerpoint/2010/main" val="1375356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92064D-17C8-7436-D73F-5DF66EE6A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4C3DF0-B09F-746E-76D0-72FACBEC78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891480"/>
            <a:ext cx="4502662" cy="6711193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C80CDC7-1EF1-0E15-8F39-BFBFF69C802E}"/>
              </a:ext>
            </a:extLst>
          </p:cNvPr>
          <p:cNvSpPr txBox="1"/>
          <p:nvPr/>
        </p:nvSpPr>
        <p:spPr>
          <a:xfrm>
            <a:off x="3359696" y="6021288"/>
            <a:ext cx="424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LES BOUTONS SONT FABRIQUES EN FRANCE !</a:t>
            </a:r>
          </a:p>
        </p:txBody>
      </p:sp>
    </p:spTree>
    <p:extLst>
      <p:ext uri="{BB962C8B-B14F-4D97-AF65-F5344CB8AC3E}">
        <p14:creationId xmlns:p14="http://schemas.microsoft.com/office/powerpoint/2010/main" val="13509910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EEE89F-4E01-B320-496F-F69F9C27F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9E2F83-5DBA-5031-9EC4-8CC7A9D309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16632"/>
            <a:ext cx="7304594" cy="6867907"/>
          </a:xfrm>
        </p:spPr>
      </p:pic>
    </p:spTree>
    <p:extLst>
      <p:ext uri="{BB962C8B-B14F-4D97-AF65-F5344CB8AC3E}">
        <p14:creationId xmlns:p14="http://schemas.microsoft.com/office/powerpoint/2010/main" val="3385084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7A8DAE-B823-6623-4558-2652C4FFA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2F3057-CC22-834C-A050-CE0ACDA344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728" y="-1"/>
            <a:ext cx="4748496" cy="6987333"/>
          </a:xfrm>
        </p:spPr>
      </p:pic>
    </p:spTree>
    <p:extLst>
      <p:ext uri="{BB962C8B-B14F-4D97-AF65-F5344CB8AC3E}">
        <p14:creationId xmlns:p14="http://schemas.microsoft.com/office/powerpoint/2010/main" val="2620004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603E87-7CE1-2368-67B8-D945067B3B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49E0C4-ED9C-E969-E08E-AF82067438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283340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55AFEB-8DBF-A2B7-D4E0-27CBFCD8B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A50C5E-5759-8AF7-4149-F3187C178C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44624"/>
            <a:ext cx="6923815" cy="6858000"/>
          </a:xfrm>
        </p:spPr>
      </p:pic>
    </p:spTree>
    <p:extLst>
      <p:ext uri="{BB962C8B-B14F-4D97-AF65-F5344CB8AC3E}">
        <p14:creationId xmlns:p14="http://schemas.microsoft.com/office/powerpoint/2010/main" val="2138123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6C61EF-4938-878A-A7DC-D71B1B69C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C031AF-C637-CCA7-2E17-CD4C20D7A3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540" y="116632"/>
            <a:ext cx="5036873" cy="6741368"/>
          </a:xfrm>
        </p:spPr>
      </p:pic>
    </p:spTree>
    <p:extLst>
      <p:ext uri="{BB962C8B-B14F-4D97-AF65-F5344CB8AC3E}">
        <p14:creationId xmlns:p14="http://schemas.microsoft.com/office/powerpoint/2010/main" val="2935557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CD63A1-3929-D573-5949-B3948A253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D31901-AA56-3FFE-5204-D865783C2A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524046" cy="6864835"/>
          </a:xfrm>
        </p:spPr>
      </p:pic>
    </p:spTree>
    <p:extLst>
      <p:ext uri="{BB962C8B-B14F-4D97-AF65-F5344CB8AC3E}">
        <p14:creationId xmlns:p14="http://schemas.microsoft.com/office/powerpoint/2010/main" val="1714529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A22C6F-0CEF-A7D2-0A13-4E58E369A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4F2647-BA92-AD43-6CEC-D8479058CA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650" y="116632"/>
            <a:ext cx="5139070" cy="6741368"/>
          </a:xfrm>
        </p:spPr>
      </p:pic>
    </p:spTree>
    <p:extLst>
      <p:ext uri="{BB962C8B-B14F-4D97-AF65-F5344CB8AC3E}">
        <p14:creationId xmlns:p14="http://schemas.microsoft.com/office/powerpoint/2010/main" val="35877584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33A3A1-B328-853D-2B0C-8D62EEB10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3BF1B6-75F4-12D9-1FC8-B670C61330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45946" cy="6858000"/>
          </a:xfrm>
        </p:spPr>
      </p:pic>
    </p:spTree>
    <p:extLst>
      <p:ext uri="{BB962C8B-B14F-4D97-AF65-F5344CB8AC3E}">
        <p14:creationId xmlns:p14="http://schemas.microsoft.com/office/powerpoint/2010/main" val="1263388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7CB2FE-271E-A34E-C882-8ED3F0141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3F096D-6A29-44D3-322C-ABB2E27111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260648"/>
            <a:ext cx="7053014" cy="7053014"/>
          </a:xfrm>
        </p:spPr>
      </p:pic>
    </p:spTree>
    <p:extLst>
      <p:ext uri="{BB962C8B-B14F-4D97-AF65-F5344CB8AC3E}">
        <p14:creationId xmlns:p14="http://schemas.microsoft.com/office/powerpoint/2010/main" val="1555213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4D44C0-7AE8-A995-E046-044E54951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8DE7EC-73BE-768F-81E9-C9FA99D915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71400"/>
            <a:ext cx="7356037" cy="6823750"/>
          </a:xfrm>
        </p:spPr>
      </p:pic>
    </p:spTree>
    <p:extLst>
      <p:ext uri="{BB962C8B-B14F-4D97-AF65-F5344CB8AC3E}">
        <p14:creationId xmlns:p14="http://schemas.microsoft.com/office/powerpoint/2010/main" val="3209230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0028B7-FD65-2459-AEC5-7A1A3F58F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24963D-1A79-9B12-E636-D3932E2734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319" y="0"/>
            <a:ext cx="5197850" cy="6858000"/>
          </a:xfrm>
        </p:spPr>
      </p:pic>
    </p:spTree>
    <p:extLst>
      <p:ext uri="{BB962C8B-B14F-4D97-AF65-F5344CB8AC3E}">
        <p14:creationId xmlns:p14="http://schemas.microsoft.com/office/powerpoint/2010/main" val="1816191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FF676A-A0C0-9EBF-9338-ED4BBE49C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3D97B1-69D9-CA21-DF52-D3027721C3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561" y="-891480"/>
            <a:ext cx="7055823" cy="9591091"/>
          </a:xfrm>
        </p:spPr>
      </p:pic>
    </p:spTree>
    <p:extLst>
      <p:ext uri="{BB962C8B-B14F-4D97-AF65-F5344CB8AC3E}">
        <p14:creationId xmlns:p14="http://schemas.microsoft.com/office/powerpoint/2010/main" val="2748061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4F96D1-1742-27C5-5771-43DE3C6F5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64FFBF-031E-5E77-EC0D-1B0F7D8038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689102"/>
            <a:ext cx="8814760" cy="5789662"/>
          </a:xfrm>
        </p:spPr>
      </p:pic>
    </p:spTree>
    <p:extLst>
      <p:ext uri="{BB962C8B-B14F-4D97-AF65-F5344CB8AC3E}">
        <p14:creationId xmlns:p14="http://schemas.microsoft.com/office/powerpoint/2010/main" val="1567258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B7F2F6-4ABF-86E9-B61F-1D3E38252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CDF878-6EA2-BA4D-71A8-5ED3F01D23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218" y="188640"/>
            <a:ext cx="5499611" cy="6768752"/>
          </a:xfrm>
        </p:spPr>
      </p:pic>
    </p:spTree>
    <p:extLst>
      <p:ext uri="{BB962C8B-B14F-4D97-AF65-F5344CB8AC3E}">
        <p14:creationId xmlns:p14="http://schemas.microsoft.com/office/powerpoint/2010/main" val="796081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788E7C-FA86-8076-6737-F08C063B7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52B026-1847-A345-9627-8124533D77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365125"/>
            <a:ext cx="7238762" cy="6536676"/>
          </a:xfrm>
        </p:spPr>
      </p:pic>
    </p:spTree>
    <p:extLst>
      <p:ext uri="{BB962C8B-B14F-4D97-AF65-F5344CB8AC3E}">
        <p14:creationId xmlns:p14="http://schemas.microsoft.com/office/powerpoint/2010/main" val="3308610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0D8B31-E277-D0B2-E9D6-3942237E0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938ED5-5896-BE7A-792C-78A0B02C61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042" y="-99392"/>
            <a:ext cx="6199246" cy="7047813"/>
          </a:xfrm>
        </p:spPr>
      </p:pic>
    </p:spTree>
    <p:extLst>
      <p:ext uri="{BB962C8B-B14F-4D97-AF65-F5344CB8AC3E}">
        <p14:creationId xmlns:p14="http://schemas.microsoft.com/office/powerpoint/2010/main" val="3868462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15EB7C-0279-D760-D5E2-9EAB98674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E0E932-3690-8800-0AFD-A3D2F4D884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45215"/>
            <a:ext cx="6480720" cy="6597734"/>
          </a:xfrm>
        </p:spPr>
      </p:pic>
    </p:spTree>
    <p:extLst>
      <p:ext uri="{BB962C8B-B14F-4D97-AF65-F5344CB8AC3E}">
        <p14:creationId xmlns:p14="http://schemas.microsoft.com/office/powerpoint/2010/main" val="504300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E739AB-15E5-F753-D8B0-54D748E82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F58DD4-A280-E737-9869-A2F91D137B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3483768"/>
            <a:ext cx="6840760" cy="14825988"/>
          </a:xfrm>
        </p:spPr>
      </p:pic>
    </p:spTree>
    <p:extLst>
      <p:ext uri="{BB962C8B-B14F-4D97-AF65-F5344CB8AC3E}">
        <p14:creationId xmlns:p14="http://schemas.microsoft.com/office/powerpoint/2010/main" val="1942787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FCF04F-E9A7-A6CB-FE71-3523A5B73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A99CE0-3232-E93D-030C-277FC7FDB3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291930"/>
            <a:ext cx="7560660" cy="7182628"/>
          </a:xfrm>
        </p:spPr>
      </p:pic>
    </p:spTree>
    <p:extLst>
      <p:ext uri="{BB962C8B-B14F-4D97-AF65-F5344CB8AC3E}">
        <p14:creationId xmlns:p14="http://schemas.microsoft.com/office/powerpoint/2010/main" val="89781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B4C7BB-78A2-FF0D-BCF6-46DBE0FC9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EE454D-DCC4-7813-CF34-B0D4057D00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2278614"/>
            <a:ext cx="7811803" cy="9136614"/>
          </a:xfrm>
        </p:spPr>
      </p:pic>
    </p:spTree>
    <p:extLst>
      <p:ext uri="{BB962C8B-B14F-4D97-AF65-F5344CB8AC3E}">
        <p14:creationId xmlns:p14="http://schemas.microsoft.com/office/powerpoint/2010/main" val="159461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6C21B9-9A43-564E-B122-F558FBF348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4AAA00F-EEEB-420B-6488-EE9C2EFA20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776" y="165322"/>
            <a:ext cx="3816423" cy="7260947"/>
          </a:xfrm>
        </p:spPr>
      </p:pic>
    </p:spTree>
    <p:extLst>
      <p:ext uri="{BB962C8B-B14F-4D97-AF65-F5344CB8AC3E}">
        <p14:creationId xmlns:p14="http://schemas.microsoft.com/office/powerpoint/2010/main" val="2870315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9EDBBD-760E-3DB2-0F3B-FC1B752A3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417604-48D0-6D46-B943-C27565D37C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206451"/>
            <a:ext cx="5544615" cy="7897376"/>
          </a:xfrm>
        </p:spPr>
      </p:pic>
    </p:spTree>
    <p:extLst>
      <p:ext uri="{BB962C8B-B14F-4D97-AF65-F5344CB8AC3E}">
        <p14:creationId xmlns:p14="http://schemas.microsoft.com/office/powerpoint/2010/main" val="612217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168EF7-4141-35FD-5A95-CEA8EDA3E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39DC8B-7592-2813-5FA7-FAE5D6240A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307227"/>
            <a:ext cx="6001314" cy="7472454"/>
          </a:xfrm>
        </p:spPr>
      </p:pic>
    </p:spTree>
    <p:extLst>
      <p:ext uri="{BB962C8B-B14F-4D97-AF65-F5344CB8AC3E}">
        <p14:creationId xmlns:p14="http://schemas.microsoft.com/office/powerpoint/2010/main" val="1281782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961CAA-613E-97F1-DE20-0FC9816BA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E3F5A3-B16F-3FAE-3129-FEBC4126D0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330" y="44624"/>
            <a:ext cx="6836990" cy="6836990"/>
          </a:xfrm>
        </p:spPr>
      </p:pic>
    </p:spTree>
    <p:extLst>
      <p:ext uri="{BB962C8B-B14F-4D97-AF65-F5344CB8AC3E}">
        <p14:creationId xmlns:p14="http://schemas.microsoft.com/office/powerpoint/2010/main" val="2116162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86B1F5-8DAB-0CA8-08D0-0B434F1FC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8F7BD0-D7B6-81E5-54C8-D470F4B9BE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3388"/>
            <a:ext cx="4608512" cy="7322848"/>
          </a:xfrm>
        </p:spPr>
      </p:pic>
    </p:spTree>
    <p:extLst>
      <p:ext uri="{BB962C8B-B14F-4D97-AF65-F5344CB8AC3E}">
        <p14:creationId xmlns:p14="http://schemas.microsoft.com/office/powerpoint/2010/main" val="17011121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50999A-B715-AD9D-D3E6-ED4B43588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1A5C3C-5580-DE90-A675-8C430ED611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952" y="0"/>
            <a:ext cx="7389384" cy="6773602"/>
          </a:xfrm>
        </p:spPr>
      </p:pic>
    </p:spTree>
    <p:extLst>
      <p:ext uri="{BB962C8B-B14F-4D97-AF65-F5344CB8AC3E}">
        <p14:creationId xmlns:p14="http://schemas.microsoft.com/office/powerpoint/2010/main" val="1289569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5F398B-A1FD-E351-8CB8-86B91721D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FB60C9-F77E-8354-FC77-734E4DBFC1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478" y="0"/>
            <a:ext cx="6919842" cy="6854355"/>
          </a:xfrm>
        </p:spPr>
      </p:pic>
    </p:spTree>
    <p:extLst>
      <p:ext uri="{BB962C8B-B14F-4D97-AF65-F5344CB8AC3E}">
        <p14:creationId xmlns:p14="http://schemas.microsoft.com/office/powerpoint/2010/main" val="26231775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AF0BA5-7FF9-B4A0-51E8-5D533BA24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C95C41-7E80-182D-362E-704EDF11C0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31154"/>
            <a:ext cx="5760640" cy="7680855"/>
          </a:xfrm>
        </p:spPr>
      </p:pic>
    </p:spTree>
    <p:extLst>
      <p:ext uri="{BB962C8B-B14F-4D97-AF65-F5344CB8AC3E}">
        <p14:creationId xmlns:p14="http://schemas.microsoft.com/office/powerpoint/2010/main" val="3427774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F8E5A1-275C-E9C2-2FB1-039B93995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52C5D5-1E78-232C-1D89-82FF7A1C3D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416" y="44624"/>
            <a:ext cx="5853856" cy="6801116"/>
          </a:xfrm>
        </p:spPr>
      </p:pic>
    </p:spTree>
    <p:extLst>
      <p:ext uri="{BB962C8B-B14F-4D97-AF65-F5344CB8AC3E}">
        <p14:creationId xmlns:p14="http://schemas.microsoft.com/office/powerpoint/2010/main" val="3072084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EDC002-DDA1-7FD8-9B4A-5F02F7934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A180535-9BDA-07AB-9E23-91FF07E373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147211"/>
            <a:ext cx="6120680" cy="6563578"/>
          </a:xfrm>
        </p:spPr>
      </p:pic>
    </p:spTree>
    <p:extLst>
      <p:ext uri="{BB962C8B-B14F-4D97-AF65-F5344CB8AC3E}">
        <p14:creationId xmlns:p14="http://schemas.microsoft.com/office/powerpoint/2010/main" val="558521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CD5A2A-E5EB-3862-B874-7B5DB7A08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0BD254-992A-9189-3A29-30B09A1987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343" y="0"/>
            <a:ext cx="6033937" cy="6871348"/>
          </a:xfrm>
        </p:spPr>
      </p:pic>
    </p:spTree>
    <p:extLst>
      <p:ext uri="{BB962C8B-B14F-4D97-AF65-F5344CB8AC3E}">
        <p14:creationId xmlns:p14="http://schemas.microsoft.com/office/powerpoint/2010/main" val="4287136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72D994-79DE-0321-F2CA-6B0F4F825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B993E3-2916-BB71-4871-FC21C73365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51736"/>
            <a:ext cx="5112567" cy="6839479"/>
          </a:xfrm>
        </p:spPr>
      </p:pic>
    </p:spTree>
    <p:extLst>
      <p:ext uri="{BB962C8B-B14F-4D97-AF65-F5344CB8AC3E}">
        <p14:creationId xmlns:p14="http://schemas.microsoft.com/office/powerpoint/2010/main" val="3878828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A4C7D5-6ED8-FF47-179E-968CC7302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37A0D2-19BF-8BEA-130D-FB0F24B93C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30245"/>
            <a:ext cx="6840760" cy="6827755"/>
          </a:xfrm>
        </p:spPr>
      </p:pic>
    </p:spTree>
    <p:extLst>
      <p:ext uri="{BB962C8B-B14F-4D97-AF65-F5344CB8AC3E}">
        <p14:creationId xmlns:p14="http://schemas.microsoft.com/office/powerpoint/2010/main" val="847265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1B8F04-E8D3-0CF9-AD69-DE4F2FBC96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4CA477-ABAA-8213-AAD7-3853E1A045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177" y="44624"/>
            <a:ext cx="6859484" cy="6696744"/>
          </a:xfrm>
        </p:spPr>
      </p:pic>
    </p:spTree>
    <p:extLst>
      <p:ext uri="{BB962C8B-B14F-4D97-AF65-F5344CB8AC3E}">
        <p14:creationId xmlns:p14="http://schemas.microsoft.com/office/powerpoint/2010/main" val="1503913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045059-A2BE-B3CE-4E56-BCD61CAF6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02A30A-6344-AFE3-A430-D823DB4CEA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4850"/>
            <a:ext cx="4608512" cy="6912768"/>
          </a:xfrm>
        </p:spPr>
      </p:pic>
    </p:spTree>
    <p:extLst>
      <p:ext uri="{BB962C8B-B14F-4D97-AF65-F5344CB8AC3E}">
        <p14:creationId xmlns:p14="http://schemas.microsoft.com/office/powerpoint/2010/main" val="3264972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8A3F2D-931A-036D-3AAD-CC4F77BED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F91108-A107-267D-610E-6DC493FD62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397" y="0"/>
            <a:ext cx="6858923" cy="6898042"/>
          </a:xfrm>
        </p:spPr>
      </p:pic>
    </p:spTree>
    <p:extLst>
      <p:ext uri="{BB962C8B-B14F-4D97-AF65-F5344CB8AC3E}">
        <p14:creationId xmlns:p14="http://schemas.microsoft.com/office/powerpoint/2010/main" val="3943677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476238-DEF5-7777-51EB-5145F8150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C0841D-B46D-707D-8329-3179DF8748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8"/>
            <a:ext cx="5184576" cy="6909483"/>
          </a:xfrm>
        </p:spPr>
      </p:pic>
    </p:spTree>
    <p:extLst>
      <p:ext uri="{BB962C8B-B14F-4D97-AF65-F5344CB8AC3E}">
        <p14:creationId xmlns:p14="http://schemas.microsoft.com/office/powerpoint/2010/main" val="3182767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9BEDBE-83FA-4972-3DCD-ABA102D59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96860A-598E-3731-380B-082CE9FFB7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9915"/>
            <a:ext cx="4608511" cy="6904006"/>
          </a:xfrm>
        </p:spPr>
      </p:pic>
    </p:spTree>
    <p:extLst>
      <p:ext uri="{BB962C8B-B14F-4D97-AF65-F5344CB8AC3E}">
        <p14:creationId xmlns:p14="http://schemas.microsoft.com/office/powerpoint/2010/main" val="1247556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9BEDBE-83FA-4972-3DCD-ABA102D59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F4E02AC7-EAEF-A7C5-2E38-81BF74EA7A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819472"/>
            <a:ext cx="4642362" cy="8252109"/>
          </a:xfrm>
        </p:spPr>
      </p:pic>
    </p:spTree>
    <p:extLst>
      <p:ext uri="{BB962C8B-B14F-4D97-AF65-F5344CB8AC3E}">
        <p14:creationId xmlns:p14="http://schemas.microsoft.com/office/powerpoint/2010/main" val="1931570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9060BC-D38C-ED22-1BBD-3661091DD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52BA48-B4A3-4C52-12A0-C03CB2214F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365125"/>
            <a:ext cx="8084292" cy="6254323"/>
          </a:xfrm>
        </p:spPr>
      </p:pic>
    </p:spTree>
    <p:extLst>
      <p:ext uri="{BB962C8B-B14F-4D97-AF65-F5344CB8AC3E}">
        <p14:creationId xmlns:p14="http://schemas.microsoft.com/office/powerpoint/2010/main" val="4180814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4E919F-E925-2ACB-FF8A-80F5176BF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6164F7-AF25-EA97-535F-04D5893109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16804"/>
            <a:ext cx="6048671" cy="6888126"/>
          </a:xfrm>
        </p:spPr>
      </p:pic>
    </p:spTree>
    <p:extLst>
      <p:ext uri="{BB962C8B-B14F-4D97-AF65-F5344CB8AC3E}">
        <p14:creationId xmlns:p14="http://schemas.microsoft.com/office/powerpoint/2010/main" val="1395480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E8B4AA-C72E-94B9-2D30-C510C7C89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A1F901-00B2-29C6-CE8F-3979893048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44780"/>
            <a:ext cx="4824535" cy="7310181"/>
          </a:xfrm>
        </p:spPr>
      </p:pic>
    </p:spTree>
    <p:extLst>
      <p:ext uri="{BB962C8B-B14F-4D97-AF65-F5344CB8AC3E}">
        <p14:creationId xmlns:p14="http://schemas.microsoft.com/office/powerpoint/2010/main" val="30825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15B525-8256-D208-87CE-4B4634D66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7876D2-4B8E-CF84-5372-CD6F1C616C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10764"/>
            <a:ext cx="4637253" cy="6968763"/>
          </a:xfrm>
        </p:spPr>
      </p:pic>
    </p:spTree>
    <p:extLst>
      <p:ext uri="{BB962C8B-B14F-4D97-AF65-F5344CB8AC3E}">
        <p14:creationId xmlns:p14="http://schemas.microsoft.com/office/powerpoint/2010/main" val="3011805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182EDD-7341-B0FF-D686-D80F7DE14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9C6CDB-E5E8-2717-4B54-58C24E3661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94168"/>
            <a:ext cx="5760639" cy="6946002"/>
          </a:xfrm>
        </p:spPr>
      </p:pic>
    </p:spTree>
    <p:extLst>
      <p:ext uri="{BB962C8B-B14F-4D97-AF65-F5344CB8AC3E}">
        <p14:creationId xmlns:p14="http://schemas.microsoft.com/office/powerpoint/2010/main" val="2721181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ED91AF-EF63-D460-2A31-A676C5C3CD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BDB0B3-D6A8-A386-6572-C3E9870079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97521"/>
            <a:ext cx="8784976" cy="6462957"/>
          </a:xfrm>
        </p:spPr>
      </p:pic>
    </p:spTree>
    <p:extLst>
      <p:ext uri="{BB962C8B-B14F-4D97-AF65-F5344CB8AC3E}">
        <p14:creationId xmlns:p14="http://schemas.microsoft.com/office/powerpoint/2010/main" val="4041455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36F632-AC0E-90AE-A4A0-E9AD47ABB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14CBE5-C018-6044-66F4-45154D3465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63993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417916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0FDE57-EFB6-C77F-670C-8B62DA1F0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03C6E8-473E-F899-F5B8-B9F71D4467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00114"/>
            <a:ext cx="7221612" cy="7058227"/>
          </a:xfrm>
        </p:spPr>
      </p:pic>
    </p:spTree>
    <p:extLst>
      <p:ext uri="{BB962C8B-B14F-4D97-AF65-F5344CB8AC3E}">
        <p14:creationId xmlns:p14="http://schemas.microsoft.com/office/powerpoint/2010/main" val="21520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491DA6-A2BB-C0E4-22EF-0A464732C5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C16DDD-C622-C740-D800-4F7CF02E6C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6996"/>
            <a:ext cx="8355928" cy="6824008"/>
          </a:xfrm>
        </p:spPr>
      </p:pic>
    </p:spTree>
    <p:extLst>
      <p:ext uri="{BB962C8B-B14F-4D97-AF65-F5344CB8AC3E}">
        <p14:creationId xmlns:p14="http://schemas.microsoft.com/office/powerpoint/2010/main" val="2618098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753942-4460-00F8-4631-98A3F7CA00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4FDD02-E5C4-6E70-E553-9D8857DEAC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99210"/>
            <a:ext cx="6692974" cy="669297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4339C0B-53F4-657E-6687-6577E5954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5666189"/>
            <a:ext cx="1018803" cy="82668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35F7209-01C9-FDB8-E419-644C1DDD6C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62" y="5770732"/>
            <a:ext cx="1747475" cy="989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478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38</TotalTime>
  <Words>14</Words>
  <Application>Microsoft Office PowerPoint</Application>
  <PresentationFormat>Grand écran</PresentationFormat>
  <Paragraphs>2</Paragraphs>
  <Slides>55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55</vt:i4>
      </vt:variant>
    </vt:vector>
  </HeadingPairs>
  <TitlesOfParts>
    <vt:vector size="5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n°08 - Perroquet34740</dc:title>
  <dc:creator>Perroquet34740</dc:creator>
  <cp:lastModifiedBy>jean-louis BEYAERT</cp:lastModifiedBy>
  <cp:revision>3</cp:revision>
  <dcterms:created xsi:type="dcterms:W3CDTF">2023-04-21T18:48:47Z</dcterms:created>
  <dcterms:modified xsi:type="dcterms:W3CDTF">2023-04-21T19:27:01Z</dcterms:modified>
</cp:coreProperties>
</file>