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770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59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362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71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9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503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99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36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994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507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355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75E29-902F-4E14-A6AA-F1BBA45CBB68}" type="datetimeFigureOut">
              <a:rPr lang="fr-FR" smtClean="0"/>
              <a:t>10/01/2023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987F9-9669-4D44-96B3-93C8D245AE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793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D61E0-18C6-6107-0D95-A6B2C0F1E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5DC81E-3E90-72BC-2DF4-A9DF5F086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85A549-E710-0A8E-E907-7B64DBBC73BE}"/>
              </a:ext>
            </a:extLst>
          </p:cNvPr>
          <p:cNvSpPr/>
          <p:nvPr/>
        </p:nvSpPr>
        <p:spPr>
          <a:xfrm>
            <a:off x="358815" y="381965"/>
            <a:ext cx="101335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 SEXY ET COQUIN N°02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B8FE68C-3250-5C78-8589-8DC30296F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878" y="1305295"/>
            <a:ext cx="3653622" cy="526648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66B5C02-270F-86F9-5C2E-0038453D9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104926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4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A6DA0-D05B-E65C-005E-C4EFC8B10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56FCCC-B2A0-9363-18E3-99C4CC999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4" y="0"/>
            <a:ext cx="5734895" cy="6786292"/>
          </a:xfrm>
        </p:spPr>
      </p:pic>
    </p:spTree>
    <p:extLst>
      <p:ext uri="{BB962C8B-B14F-4D97-AF65-F5344CB8AC3E}">
        <p14:creationId xmlns:p14="http://schemas.microsoft.com/office/powerpoint/2010/main" val="350922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C140D6-680C-C2E3-38A9-C00ACEBFD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0B455A-B6B7-CC6B-D386-3C11975038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72" y="11906"/>
            <a:ext cx="7511142" cy="6846094"/>
          </a:xfrm>
        </p:spPr>
      </p:pic>
    </p:spTree>
    <p:extLst>
      <p:ext uri="{BB962C8B-B14F-4D97-AF65-F5344CB8AC3E}">
        <p14:creationId xmlns:p14="http://schemas.microsoft.com/office/powerpoint/2010/main" val="2181767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A44B77-42DD-A80B-5236-EC31F4C0D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A5F309-48F3-F0DA-F9B0-761C9AB82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97" y="86498"/>
            <a:ext cx="6771502" cy="6771502"/>
          </a:xfrm>
        </p:spPr>
      </p:pic>
    </p:spTree>
    <p:extLst>
      <p:ext uri="{BB962C8B-B14F-4D97-AF65-F5344CB8AC3E}">
        <p14:creationId xmlns:p14="http://schemas.microsoft.com/office/powerpoint/2010/main" val="3253914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E44AB3-C595-20B0-A8D5-E63B5F2E7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91BF7-2B65-5F80-1497-8F0DA89B0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0" y="0"/>
            <a:ext cx="9316490" cy="6967959"/>
          </a:xfrm>
        </p:spPr>
      </p:pic>
    </p:spTree>
    <p:extLst>
      <p:ext uri="{BB962C8B-B14F-4D97-AF65-F5344CB8AC3E}">
        <p14:creationId xmlns:p14="http://schemas.microsoft.com/office/powerpoint/2010/main" val="375501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53BC0-8046-FAAF-2322-CC8C38324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25B59C-9C1F-A1C7-D9CE-FEEF4FBF0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671" y="0"/>
            <a:ext cx="6945122" cy="6945122"/>
          </a:xfrm>
        </p:spPr>
      </p:pic>
    </p:spTree>
    <p:extLst>
      <p:ext uri="{BB962C8B-B14F-4D97-AF65-F5344CB8AC3E}">
        <p14:creationId xmlns:p14="http://schemas.microsoft.com/office/powerpoint/2010/main" val="3102472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FD9BB-202E-ED40-5843-2FBEC1CA2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17178-DE96-A66E-EC78-68D96BD0F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924" y="104090"/>
            <a:ext cx="6878097" cy="6753910"/>
          </a:xfrm>
        </p:spPr>
      </p:pic>
    </p:spTree>
    <p:extLst>
      <p:ext uri="{BB962C8B-B14F-4D97-AF65-F5344CB8AC3E}">
        <p14:creationId xmlns:p14="http://schemas.microsoft.com/office/powerpoint/2010/main" val="475290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6B482C-A6FD-E7DA-4E0A-D6DE647DD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BAF57F-1214-EB2D-0CC7-70EC3A085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840" y="115746"/>
            <a:ext cx="5140357" cy="6853811"/>
          </a:xfrm>
        </p:spPr>
      </p:pic>
    </p:spTree>
    <p:extLst>
      <p:ext uri="{BB962C8B-B14F-4D97-AF65-F5344CB8AC3E}">
        <p14:creationId xmlns:p14="http://schemas.microsoft.com/office/powerpoint/2010/main" val="648035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1AE651-AC05-C520-23F0-F7D1D3B8B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BCBA8E-5076-CC7C-ADF3-8A7F06B5CD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685" y="0"/>
            <a:ext cx="6509395" cy="6859517"/>
          </a:xfrm>
        </p:spPr>
      </p:pic>
    </p:spTree>
    <p:extLst>
      <p:ext uri="{BB962C8B-B14F-4D97-AF65-F5344CB8AC3E}">
        <p14:creationId xmlns:p14="http://schemas.microsoft.com/office/powerpoint/2010/main" val="4268558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4AB7A-A02E-2F03-41D9-D92AF1A8B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B22FC4-B2EE-8F27-307A-ABEDB8B6B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20" y="1201265"/>
            <a:ext cx="11080959" cy="4455469"/>
          </a:xfrm>
        </p:spPr>
      </p:pic>
    </p:spTree>
    <p:extLst>
      <p:ext uri="{BB962C8B-B14F-4D97-AF65-F5344CB8AC3E}">
        <p14:creationId xmlns:p14="http://schemas.microsoft.com/office/powerpoint/2010/main" val="18607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D2A4F-2160-643B-4A95-744899CFC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B8AA3D-091B-3499-9888-DC4E52D76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236" y="0"/>
            <a:ext cx="5804156" cy="6845196"/>
          </a:xfrm>
        </p:spPr>
      </p:pic>
    </p:spTree>
    <p:extLst>
      <p:ext uri="{BB962C8B-B14F-4D97-AF65-F5344CB8AC3E}">
        <p14:creationId xmlns:p14="http://schemas.microsoft.com/office/powerpoint/2010/main" val="3598148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D5EA50-AD2B-1A62-36CB-08417C1BF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FC0677-C33B-33F4-64A6-AE0274FF9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251" y="0"/>
            <a:ext cx="5372119" cy="6858024"/>
          </a:xfrm>
        </p:spPr>
      </p:pic>
    </p:spTree>
    <p:extLst>
      <p:ext uri="{BB962C8B-B14F-4D97-AF65-F5344CB8AC3E}">
        <p14:creationId xmlns:p14="http://schemas.microsoft.com/office/powerpoint/2010/main" val="1967652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A132A-1FA0-4AC6-B314-4B8AA3746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3C2ED-6315-E055-3440-6485F585B0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72" y="0"/>
            <a:ext cx="4822579" cy="6995493"/>
          </a:xfrm>
        </p:spPr>
      </p:pic>
    </p:spTree>
    <p:extLst>
      <p:ext uri="{BB962C8B-B14F-4D97-AF65-F5344CB8AC3E}">
        <p14:creationId xmlns:p14="http://schemas.microsoft.com/office/powerpoint/2010/main" val="3172039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93B8A-0553-1FA5-2C36-5249D2FA5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49093-B426-451F-E45D-150F4546B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392" y="231494"/>
            <a:ext cx="5082831" cy="6626506"/>
          </a:xfrm>
        </p:spPr>
      </p:pic>
    </p:spTree>
    <p:extLst>
      <p:ext uri="{BB962C8B-B14F-4D97-AF65-F5344CB8AC3E}">
        <p14:creationId xmlns:p14="http://schemas.microsoft.com/office/powerpoint/2010/main" val="4005504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B186B-9886-3E11-0C3E-2DD98D199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BBE9E3-5C5A-5E6A-068F-56C1B6915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139" y="264496"/>
            <a:ext cx="7726803" cy="7114365"/>
          </a:xfrm>
        </p:spPr>
      </p:pic>
    </p:spTree>
    <p:extLst>
      <p:ext uri="{BB962C8B-B14F-4D97-AF65-F5344CB8AC3E}">
        <p14:creationId xmlns:p14="http://schemas.microsoft.com/office/powerpoint/2010/main" val="3812744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F8C38-0497-AAF4-84BE-758ECC0AA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530CE1-FF4E-C8CE-E00A-8AB2296D9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21" y="45776"/>
            <a:ext cx="8645376" cy="6892286"/>
          </a:xfrm>
        </p:spPr>
      </p:pic>
    </p:spTree>
    <p:extLst>
      <p:ext uri="{BB962C8B-B14F-4D97-AF65-F5344CB8AC3E}">
        <p14:creationId xmlns:p14="http://schemas.microsoft.com/office/powerpoint/2010/main" val="4207740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1CFB29-5436-CDAA-BFA5-B682C2B12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9FCDBD-1AD6-6A98-D5AF-C8CE2E8B7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280" y="0"/>
            <a:ext cx="5513365" cy="6855973"/>
          </a:xfrm>
        </p:spPr>
      </p:pic>
    </p:spTree>
    <p:extLst>
      <p:ext uri="{BB962C8B-B14F-4D97-AF65-F5344CB8AC3E}">
        <p14:creationId xmlns:p14="http://schemas.microsoft.com/office/powerpoint/2010/main" val="3278607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674E5-8400-356D-5733-234E6951E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F98E5B-DB37-D87C-83A1-B03522B9B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355" y="0"/>
            <a:ext cx="8912389" cy="6897819"/>
          </a:xfrm>
        </p:spPr>
      </p:pic>
    </p:spTree>
    <p:extLst>
      <p:ext uri="{BB962C8B-B14F-4D97-AF65-F5344CB8AC3E}">
        <p14:creationId xmlns:p14="http://schemas.microsoft.com/office/powerpoint/2010/main" val="1957188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7B390-44EB-8EFF-883B-B7E438CBE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73A788-8542-2F95-AAE6-3C81E36FB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08" y="-3032567"/>
            <a:ext cx="8990581" cy="10190033"/>
          </a:xfrm>
        </p:spPr>
      </p:pic>
    </p:spTree>
    <p:extLst>
      <p:ext uri="{BB962C8B-B14F-4D97-AF65-F5344CB8AC3E}">
        <p14:creationId xmlns:p14="http://schemas.microsoft.com/office/powerpoint/2010/main" val="763962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9B7CB-1598-7DE7-708E-2BDC429AF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31BB50-35D3-3274-241B-EE76D49BA3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96" y="-405114"/>
            <a:ext cx="5720917" cy="7921773"/>
          </a:xfrm>
        </p:spPr>
      </p:pic>
    </p:spTree>
    <p:extLst>
      <p:ext uri="{BB962C8B-B14F-4D97-AF65-F5344CB8AC3E}">
        <p14:creationId xmlns:p14="http://schemas.microsoft.com/office/powerpoint/2010/main" val="623794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BB90C-0BE6-B540-03C7-A418EBD54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3F6327-16CD-43E4-5297-2BF53C03A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485" y="20993"/>
            <a:ext cx="6846515" cy="6837007"/>
          </a:xfrm>
        </p:spPr>
      </p:pic>
    </p:spTree>
    <p:extLst>
      <p:ext uri="{BB962C8B-B14F-4D97-AF65-F5344CB8AC3E}">
        <p14:creationId xmlns:p14="http://schemas.microsoft.com/office/powerpoint/2010/main" val="1621103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6C99C-20A4-9AA4-97EE-940A9E4A5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BBCFB8-179C-31CC-A0B4-F4A41A64B5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586" y="0"/>
            <a:ext cx="7438101" cy="6869912"/>
          </a:xfrm>
        </p:spPr>
      </p:pic>
    </p:spTree>
    <p:extLst>
      <p:ext uri="{BB962C8B-B14F-4D97-AF65-F5344CB8AC3E}">
        <p14:creationId xmlns:p14="http://schemas.microsoft.com/office/powerpoint/2010/main" val="322706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74995-5A35-21A8-4EA5-3276770CC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BBA5CB-19CC-3524-9F44-B0CE89A60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315" y="365124"/>
            <a:ext cx="5107307" cy="6419999"/>
          </a:xfrm>
        </p:spPr>
      </p:pic>
    </p:spTree>
    <p:extLst>
      <p:ext uri="{BB962C8B-B14F-4D97-AF65-F5344CB8AC3E}">
        <p14:creationId xmlns:p14="http://schemas.microsoft.com/office/powerpoint/2010/main" val="3527690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EA7A1-BA09-5D1F-400C-32AAAA653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26F54B5-4AD8-240C-1BA0-240EA7A5E6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390" y="0"/>
            <a:ext cx="7273448" cy="7106767"/>
          </a:xfrm>
        </p:spPr>
      </p:pic>
    </p:spTree>
    <p:extLst>
      <p:ext uri="{BB962C8B-B14F-4D97-AF65-F5344CB8AC3E}">
        <p14:creationId xmlns:p14="http://schemas.microsoft.com/office/powerpoint/2010/main" val="255513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A1BA8-1960-E4A5-26D4-69225D94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0C935D-470A-B943-C401-E81FC695A5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816" y="0"/>
            <a:ext cx="4582589" cy="6960897"/>
          </a:xfrm>
        </p:spPr>
      </p:pic>
    </p:spTree>
    <p:extLst>
      <p:ext uri="{BB962C8B-B14F-4D97-AF65-F5344CB8AC3E}">
        <p14:creationId xmlns:p14="http://schemas.microsoft.com/office/powerpoint/2010/main" val="99289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FD0E9-4C90-C8F3-8D3C-341D0F8B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B996BD-29BD-2A85-9C39-5056B7F956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19" y="57796"/>
            <a:ext cx="3889094" cy="6913124"/>
          </a:xfrm>
        </p:spPr>
      </p:pic>
    </p:spTree>
    <p:extLst>
      <p:ext uri="{BB962C8B-B14F-4D97-AF65-F5344CB8AC3E}">
        <p14:creationId xmlns:p14="http://schemas.microsoft.com/office/powerpoint/2010/main" val="134394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B39367-A566-73CF-6143-71A8F0721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16319A-99BA-1B20-3BD7-8933946ACB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688" y="0"/>
            <a:ext cx="6316473" cy="6815518"/>
          </a:xfrm>
        </p:spPr>
      </p:pic>
    </p:spTree>
    <p:extLst>
      <p:ext uri="{BB962C8B-B14F-4D97-AF65-F5344CB8AC3E}">
        <p14:creationId xmlns:p14="http://schemas.microsoft.com/office/powerpoint/2010/main" val="724822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B0929-1B72-E15F-6679-9A946AEFD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49344C-F51C-F8B8-170D-850A12C00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30" y="82769"/>
            <a:ext cx="6059356" cy="6775231"/>
          </a:xfrm>
        </p:spPr>
      </p:pic>
    </p:spTree>
    <p:extLst>
      <p:ext uri="{BB962C8B-B14F-4D97-AF65-F5344CB8AC3E}">
        <p14:creationId xmlns:p14="http://schemas.microsoft.com/office/powerpoint/2010/main" val="1163583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34017-0828-0CB0-2CCE-400693C86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D5A95B-0F77-B432-F50C-2AB65F5FD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48" y="92598"/>
            <a:ext cx="5687114" cy="6898061"/>
          </a:xfrm>
        </p:spPr>
      </p:pic>
    </p:spTree>
    <p:extLst>
      <p:ext uri="{BB962C8B-B14F-4D97-AF65-F5344CB8AC3E}">
        <p14:creationId xmlns:p14="http://schemas.microsoft.com/office/powerpoint/2010/main" val="4269761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62923-1DDE-8FBF-11F5-A42D4745F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18715C-F409-66D6-CB24-E314B9DC75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46" y="-255849"/>
            <a:ext cx="9560689" cy="7369698"/>
          </a:xfrm>
        </p:spPr>
      </p:pic>
    </p:spTree>
    <p:extLst>
      <p:ext uri="{BB962C8B-B14F-4D97-AF65-F5344CB8AC3E}">
        <p14:creationId xmlns:p14="http://schemas.microsoft.com/office/powerpoint/2010/main" val="153808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733D49-4E69-91B9-6245-E81E07D82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917943-F04A-1111-1C0C-1D3D3FACC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1" y="0"/>
            <a:ext cx="4953515" cy="6832435"/>
          </a:xfrm>
        </p:spPr>
      </p:pic>
    </p:spTree>
    <p:extLst>
      <p:ext uri="{BB962C8B-B14F-4D97-AF65-F5344CB8AC3E}">
        <p14:creationId xmlns:p14="http://schemas.microsoft.com/office/powerpoint/2010/main" val="1389631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F3BE4-820E-98F8-4093-B7382411B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3742BA-856D-1DFF-2E0A-57C84EF796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226" y="0"/>
            <a:ext cx="6933547" cy="6933547"/>
          </a:xfrm>
        </p:spPr>
      </p:pic>
    </p:spTree>
    <p:extLst>
      <p:ext uri="{BB962C8B-B14F-4D97-AF65-F5344CB8AC3E}">
        <p14:creationId xmlns:p14="http://schemas.microsoft.com/office/powerpoint/2010/main" val="418626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81114-9CEC-2696-BC10-BA73E1A3D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33D1B-E9D1-5EFD-CC03-370876024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845" y="127322"/>
            <a:ext cx="7927935" cy="7674015"/>
          </a:xfrm>
        </p:spPr>
      </p:pic>
    </p:spTree>
    <p:extLst>
      <p:ext uri="{BB962C8B-B14F-4D97-AF65-F5344CB8AC3E}">
        <p14:creationId xmlns:p14="http://schemas.microsoft.com/office/powerpoint/2010/main" val="690592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A4B03-E798-8625-24FC-E7D0A8520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869" y="-66278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83B35-220A-234E-10CB-9790C8A49B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48" y="338560"/>
            <a:ext cx="9271321" cy="6180880"/>
          </a:xfrm>
        </p:spPr>
      </p:pic>
    </p:spTree>
    <p:extLst>
      <p:ext uri="{BB962C8B-B14F-4D97-AF65-F5344CB8AC3E}">
        <p14:creationId xmlns:p14="http://schemas.microsoft.com/office/powerpoint/2010/main" val="3665426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696DE-0547-A7E8-FAEB-8959C5EF7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A6479-301C-4FCD-6488-253D521F8C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273" y="0"/>
            <a:ext cx="4645557" cy="6862354"/>
          </a:xfrm>
        </p:spPr>
      </p:pic>
    </p:spTree>
    <p:extLst>
      <p:ext uri="{BB962C8B-B14F-4D97-AF65-F5344CB8AC3E}">
        <p14:creationId xmlns:p14="http://schemas.microsoft.com/office/powerpoint/2010/main" val="388369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641245-0691-6E16-EEA1-E5F183B76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CA37F-B1E6-19A7-9EA6-0F5119067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301" y="-23352"/>
            <a:ext cx="4259484" cy="6899393"/>
          </a:xfrm>
        </p:spPr>
      </p:pic>
    </p:spTree>
    <p:extLst>
      <p:ext uri="{BB962C8B-B14F-4D97-AF65-F5344CB8AC3E}">
        <p14:creationId xmlns:p14="http://schemas.microsoft.com/office/powerpoint/2010/main" val="416003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4D6A9C-2C1F-BCF6-18F5-EB006C724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B8F5DE-1085-B597-0258-0F2952444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09" y="0"/>
            <a:ext cx="6963915" cy="6858000"/>
          </a:xfrm>
        </p:spPr>
      </p:pic>
    </p:spTree>
    <p:extLst>
      <p:ext uri="{BB962C8B-B14F-4D97-AF65-F5344CB8AC3E}">
        <p14:creationId xmlns:p14="http://schemas.microsoft.com/office/powerpoint/2010/main" val="3476658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C31E1E-2C39-247A-6211-2321B2513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75ABD2-B694-547A-A123-26326C33D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691" y="92597"/>
            <a:ext cx="8014494" cy="7234178"/>
          </a:xfrm>
        </p:spPr>
      </p:pic>
    </p:spTree>
    <p:extLst>
      <p:ext uri="{BB962C8B-B14F-4D97-AF65-F5344CB8AC3E}">
        <p14:creationId xmlns:p14="http://schemas.microsoft.com/office/powerpoint/2010/main" val="23713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0389F-0454-CD4F-EF7B-486883092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566A29-237C-D37A-AD09-6F5BDA06B4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77" y="0"/>
            <a:ext cx="7637242" cy="6831090"/>
          </a:xfrm>
        </p:spPr>
      </p:pic>
    </p:spTree>
    <p:extLst>
      <p:ext uri="{BB962C8B-B14F-4D97-AF65-F5344CB8AC3E}">
        <p14:creationId xmlns:p14="http://schemas.microsoft.com/office/powerpoint/2010/main" val="270328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3AF36-7FAD-75C9-C658-F72722FAF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3D3303-3F67-85E7-D2F6-82CDEBE95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43" y="408137"/>
            <a:ext cx="8112984" cy="60847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CFB5DFD-AB4F-FEC6-4BC2-E48AFC23A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0" y="5861944"/>
            <a:ext cx="1560680" cy="8835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1A5FD12-3DFC-2EA2-1073-4F4EE4938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530" y="5557927"/>
            <a:ext cx="1463605" cy="118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27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7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et coquin - Perroquet34740</dc:title>
  <dc:creator>Perroquet34740</dc:creator>
  <cp:lastModifiedBy>jean-louis BEYAERT</cp:lastModifiedBy>
  <cp:revision>2</cp:revision>
  <dcterms:created xsi:type="dcterms:W3CDTF">2023-01-10T18:50:14Z</dcterms:created>
  <dcterms:modified xsi:type="dcterms:W3CDTF">2023-01-10T19:19:09Z</dcterms:modified>
</cp:coreProperties>
</file>