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gif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jpeg"/>
  <Override PartName="/ppt/media/image4.jpg" ContentType="image/jpeg"/>
  <Override PartName="/ppt/media/image5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2.jpg" ContentType="image/jpeg"/>
  <Override PartName="/ppt/media/image13.jpg" ContentType="image/jpeg"/>
  <Override PartName="/ppt/media/image14.jpg" ContentType="image/jpeg"/>
  <Override PartName="/ppt/media/image15.jpg" ContentType="image/jpeg"/>
  <Override PartName="/ppt/media/image16.jpg" ContentType="image/jpeg"/>
  <Override PartName="/ppt/media/image17.jpg" ContentType="image/jpeg"/>
  <Override PartName="/ppt/media/image18.jpg" ContentType="image/jpeg"/>
  <Override PartName="/ppt/media/image19.jpg" ContentType="image/jpeg"/>
  <Override PartName="/ppt/media/image20.jpg" ContentType="image/jpeg"/>
  <Override PartName="/ppt/media/image21.jpg" ContentType="image/jpeg"/>
  <Override PartName="/ppt/media/image22.jpg" ContentType="image/jpeg"/>
  <Override PartName="/ppt/media/image23.jpg" ContentType="image/jpeg"/>
  <Override PartName="/ppt/media/image24.jpg" ContentType="image/jpeg"/>
  <Override PartName="/ppt/media/image25.jpg" ContentType="image/jpeg"/>
  <Override PartName="/ppt/media/image26.jpg" ContentType="image/jpeg"/>
  <Override PartName="/ppt/media/image27.jpg" ContentType="image/jpeg"/>
  <Override PartName="/ppt/media/image28.jpg" ContentType="image/jpeg"/>
  <Override PartName="/ppt/media/image29.jpg" ContentType="image/jpeg"/>
  <Override PartName="/ppt/media/image30.jpg" ContentType="image/jpeg"/>
  <Override PartName="/ppt/media/image31.jpg" ContentType="image/jpeg"/>
  <Override PartName="/ppt/media/image33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04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846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343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67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545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3038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719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597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326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941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47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16DA4-FB35-48DF-A3A6-46C5F6113DB0}" type="datetimeFigureOut">
              <a:rPr lang="fr-FR" smtClean="0"/>
              <a:t>11/02/2023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04DC1-94A1-4521-A417-C083484EFB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136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7DEC2-4850-BD90-64D8-A48C36010A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364F2D-FE3D-2FA4-5F0F-2B437122F9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AAB6F39-94C4-F388-2C00-FB31E3FB459B}"/>
              </a:ext>
            </a:extLst>
          </p:cNvPr>
          <p:cNvSpPr/>
          <p:nvPr/>
        </p:nvSpPr>
        <p:spPr>
          <a:xfrm>
            <a:off x="2951544" y="451413"/>
            <a:ext cx="56749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A11FA6B-A5F2-2720-27EB-ED7F48CB22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257800"/>
            <a:ext cx="2057400" cy="14668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6A1F633-8448-59BA-EA3C-BE8357EA19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62" y="1038225"/>
            <a:ext cx="380047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302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Sex Bomb Tom John.wav"/>
          </p:stSnd>
        </p:sndAc>
      </p:transition>
    </mc:Choice>
    <mc:Fallback xmlns="">
      <p:transition spd="slow">
        <p:fade/>
        <p:sndAc>
          <p:stSnd loop="1">
            <p:snd r:embed="rId5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1A36B-9F53-7275-D232-E4C896B29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0E3CB3-440D-E5E0-4FFD-983A80C7A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103" y="0"/>
            <a:ext cx="6343851" cy="6837264"/>
          </a:xfrm>
        </p:spPr>
      </p:pic>
    </p:spTree>
    <p:extLst>
      <p:ext uri="{BB962C8B-B14F-4D97-AF65-F5344CB8AC3E}">
        <p14:creationId xmlns:p14="http://schemas.microsoft.com/office/powerpoint/2010/main" val="39765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AC0B9-A46E-40DF-DDEF-4C5BC0C01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AA8EEE-FAE5-22A3-4702-24A350DBD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29" y="675693"/>
            <a:ext cx="10706471" cy="5817182"/>
          </a:xfrm>
        </p:spPr>
      </p:pic>
    </p:spTree>
    <p:extLst>
      <p:ext uri="{BB962C8B-B14F-4D97-AF65-F5344CB8AC3E}">
        <p14:creationId xmlns:p14="http://schemas.microsoft.com/office/powerpoint/2010/main" val="850024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04D3B-BA74-B715-B1F0-4910F20BF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0185BE-C817-217C-8136-19FEA5BA9D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652" y="0"/>
            <a:ext cx="5717740" cy="6919526"/>
          </a:xfrm>
        </p:spPr>
      </p:pic>
    </p:spTree>
    <p:extLst>
      <p:ext uri="{BB962C8B-B14F-4D97-AF65-F5344CB8AC3E}">
        <p14:creationId xmlns:p14="http://schemas.microsoft.com/office/powerpoint/2010/main" val="359574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D8A938-70AF-C2FF-0DDD-51CFB620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BE3AF8-4C9E-6408-AAD4-F675306E5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947" y="0"/>
            <a:ext cx="5988319" cy="6808942"/>
          </a:xfrm>
        </p:spPr>
      </p:pic>
    </p:spTree>
    <p:extLst>
      <p:ext uri="{BB962C8B-B14F-4D97-AF65-F5344CB8AC3E}">
        <p14:creationId xmlns:p14="http://schemas.microsoft.com/office/powerpoint/2010/main" val="2279404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AD7A5-DF91-61DB-158C-61BADB916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17B3D-A0F4-547C-561B-3BE776875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430" y="0"/>
            <a:ext cx="4787274" cy="6859378"/>
          </a:xfrm>
        </p:spPr>
      </p:pic>
    </p:spTree>
    <p:extLst>
      <p:ext uri="{BB962C8B-B14F-4D97-AF65-F5344CB8AC3E}">
        <p14:creationId xmlns:p14="http://schemas.microsoft.com/office/powerpoint/2010/main" val="2789483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73BB38-17AA-292B-3386-2E4A59FCC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EEA3F2-BA91-63DD-63B7-AAFC1386F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685" y="0"/>
            <a:ext cx="6173902" cy="6905624"/>
          </a:xfrm>
        </p:spPr>
      </p:pic>
    </p:spTree>
    <p:extLst>
      <p:ext uri="{BB962C8B-B14F-4D97-AF65-F5344CB8AC3E}">
        <p14:creationId xmlns:p14="http://schemas.microsoft.com/office/powerpoint/2010/main" val="1981942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0B208-053F-5343-E558-452026DA6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DF9607-99F3-196F-7F01-0E82A8EEC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675" y="0"/>
            <a:ext cx="5735568" cy="6856130"/>
          </a:xfrm>
        </p:spPr>
      </p:pic>
    </p:spTree>
    <p:extLst>
      <p:ext uri="{BB962C8B-B14F-4D97-AF65-F5344CB8AC3E}">
        <p14:creationId xmlns:p14="http://schemas.microsoft.com/office/powerpoint/2010/main" val="1482635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43A07-6014-ECE8-9AF9-7802858F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F4F66A-C522-5E89-1122-F9BCDC7FF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881" y="0"/>
            <a:ext cx="5880085" cy="6805654"/>
          </a:xfrm>
        </p:spPr>
      </p:pic>
    </p:spTree>
    <p:extLst>
      <p:ext uri="{BB962C8B-B14F-4D97-AF65-F5344CB8AC3E}">
        <p14:creationId xmlns:p14="http://schemas.microsoft.com/office/powerpoint/2010/main" val="1984412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5EE7B6-713D-7B03-C814-693B2A7AD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ACB88-CEB3-B2C8-1A33-5A08B197A0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409" y="27650"/>
            <a:ext cx="8623139" cy="6802700"/>
          </a:xfrm>
        </p:spPr>
      </p:pic>
    </p:spTree>
    <p:extLst>
      <p:ext uri="{BB962C8B-B14F-4D97-AF65-F5344CB8AC3E}">
        <p14:creationId xmlns:p14="http://schemas.microsoft.com/office/powerpoint/2010/main" val="4091050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1B2248-843F-EF05-6CA8-0C49B1A1A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C6B16-830E-2A4C-8CA9-FE691C4035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23" y="166679"/>
            <a:ext cx="7989354" cy="6524641"/>
          </a:xfrm>
        </p:spPr>
      </p:pic>
    </p:spTree>
    <p:extLst>
      <p:ext uri="{BB962C8B-B14F-4D97-AF65-F5344CB8AC3E}">
        <p14:creationId xmlns:p14="http://schemas.microsoft.com/office/powerpoint/2010/main" val="3510775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D9EF9D-D750-24C4-99E6-27A8F6125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97F00A-4B5B-72D1-9841-67837A2932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711" y="30598"/>
            <a:ext cx="8303598" cy="6827402"/>
          </a:xfrm>
        </p:spPr>
      </p:pic>
    </p:spTree>
    <p:extLst>
      <p:ext uri="{BB962C8B-B14F-4D97-AF65-F5344CB8AC3E}">
        <p14:creationId xmlns:p14="http://schemas.microsoft.com/office/powerpoint/2010/main" val="3414274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2979FB-9180-98B6-61E8-F460512F0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578F6F-8522-8704-EBA7-F3F2AA5CC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38" y="0"/>
            <a:ext cx="4959063" cy="6909581"/>
          </a:xfrm>
        </p:spPr>
      </p:pic>
    </p:spTree>
    <p:extLst>
      <p:ext uri="{BB962C8B-B14F-4D97-AF65-F5344CB8AC3E}">
        <p14:creationId xmlns:p14="http://schemas.microsoft.com/office/powerpoint/2010/main" val="1767422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49B038-CD2E-0765-9490-58E4B467A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21F42-8F6E-0906-5BC3-E8AA92E5F7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455" y="-65853"/>
            <a:ext cx="7193613" cy="6923853"/>
          </a:xfrm>
        </p:spPr>
      </p:pic>
    </p:spTree>
    <p:extLst>
      <p:ext uri="{BB962C8B-B14F-4D97-AF65-F5344CB8AC3E}">
        <p14:creationId xmlns:p14="http://schemas.microsoft.com/office/powerpoint/2010/main" val="3693394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1B413-1345-A85D-B2B9-100E910F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19FFE7-58A1-EA07-0FAD-4EC0DDADB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79" y="226912"/>
            <a:ext cx="10047870" cy="6265963"/>
          </a:xfrm>
        </p:spPr>
      </p:pic>
    </p:spTree>
    <p:extLst>
      <p:ext uri="{BB962C8B-B14F-4D97-AF65-F5344CB8AC3E}">
        <p14:creationId xmlns:p14="http://schemas.microsoft.com/office/powerpoint/2010/main" val="2770064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F44019-C107-39C4-A3CE-25F42329F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D6F79C-7D23-E3C9-32FA-2A574598E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52" y="0"/>
            <a:ext cx="5030623" cy="6865871"/>
          </a:xfrm>
        </p:spPr>
      </p:pic>
    </p:spTree>
    <p:extLst>
      <p:ext uri="{BB962C8B-B14F-4D97-AF65-F5344CB8AC3E}">
        <p14:creationId xmlns:p14="http://schemas.microsoft.com/office/powerpoint/2010/main" val="3961795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E317B3-08BB-054C-A886-34C5A49FD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8762F4-510E-EB97-0330-69F4B204E9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857" y="0"/>
            <a:ext cx="5311616" cy="6811656"/>
          </a:xfrm>
        </p:spPr>
      </p:pic>
    </p:spTree>
    <p:extLst>
      <p:ext uri="{BB962C8B-B14F-4D97-AF65-F5344CB8AC3E}">
        <p14:creationId xmlns:p14="http://schemas.microsoft.com/office/powerpoint/2010/main" val="2909982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D06D91-F008-0B2C-911B-4AB713462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C8C990-6AC7-08AC-9CB9-EB3CF8501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804" y="0"/>
            <a:ext cx="7234345" cy="6953010"/>
          </a:xfrm>
        </p:spPr>
      </p:pic>
    </p:spTree>
    <p:extLst>
      <p:ext uri="{BB962C8B-B14F-4D97-AF65-F5344CB8AC3E}">
        <p14:creationId xmlns:p14="http://schemas.microsoft.com/office/powerpoint/2010/main" val="1418116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66C03-84BB-EF88-DD5E-B3E9E2054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80B777-BE9B-DF5F-8352-A36FF2D731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80" y="365125"/>
            <a:ext cx="9487081" cy="6270367"/>
          </a:xfrm>
        </p:spPr>
      </p:pic>
    </p:spTree>
    <p:extLst>
      <p:ext uri="{BB962C8B-B14F-4D97-AF65-F5344CB8AC3E}">
        <p14:creationId xmlns:p14="http://schemas.microsoft.com/office/powerpoint/2010/main" val="480430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7C3EF-D5F4-19A3-8F1D-12EF7B6EB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4E1D5-A5ED-50DD-4B59-2F9E4DAABA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325" y="115747"/>
            <a:ext cx="5528045" cy="6717218"/>
          </a:xfrm>
        </p:spPr>
      </p:pic>
    </p:spTree>
    <p:extLst>
      <p:ext uri="{BB962C8B-B14F-4D97-AF65-F5344CB8AC3E}">
        <p14:creationId xmlns:p14="http://schemas.microsoft.com/office/powerpoint/2010/main" val="329035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7C9506-AFCB-CDA5-C2F5-99FE976CD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869795-CB25-A079-4495-63E89D951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211" y="81023"/>
            <a:ext cx="4507470" cy="6812622"/>
          </a:xfrm>
        </p:spPr>
      </p:pic>
    </p:spTree>
    <p:extLst>
      <p:ext uri="{BB962C8B-B14F-4D97-AF65-F5344CB8AC3E}">
        <p14:creationId xmlns:p14="http://schemas.microsoft.com/office/powerpoint/2010/main" val="1308767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91BBA2-06F6-8773-34AC-4072B0C4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BCD68A-62FF-8355-5E0F-AE4CE21B27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29" y="0"/>
            <a:ext cx="5111421" cy="6815228"/>
          </a:xfrm>
        </p:spPr>
      </p:pic>
    </p:spTree>
    <p:extLst>
      <p:ext uri="{BB962C8B-B14F-4D97-AF65-F5344CB8AC3E}">
        <p14:creationId xmlns:p14="http://schemas.microsoft.com/office/powerpoint/2010/main" val="3757104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55D72-40C9-5958-1918-AD1A8ADFC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6E5E93-8860-7906-76B8-0628D5972E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34570" cy="6846094"/>
          </a:xfrm>
        </p:spPr>
      </p:pic>
    </p:spTree>
    <p:extLst>
      <p:ext uri="{BB962C8B-B14F-4D97-AF65-F5344CB8AC3E}">
        <p14:creationId xmlns:p14="http://schemas.microsoft.com/office/powerpoint/2010/main" val="717891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C676D4-377C-4A81-6599-F73A9A74B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14B865-B726-BF44-3C9B-3EAC78E7A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94651" cy="6794651"/>
          </a:xfrm>
        </p:spPr>
      </p:pic>
    </p:spTree>
    <p:extLst>
      <p:ext uri="{BB962C8B-B14F-4D97-AF65-F5344CB8AC3E}">
        <p14:creationId xmlns:p14="http://schemas.microsoft.com/office/powerpoint/2010/main" val="1319160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B6765A-B57C-3160-2261-A8D963E29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1BC147-C5A3-DE98-6127-CB9CA8DFB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372" y="0"/>
            <a:ext cx="6736778" cy="6736778"/>
          </a:xfrm>
        </p:spPr>
      </p:pic>
    </p:spTree>
    <p:extLst>
      <p:ext uri="{BB962C8B-B14F-4D97-AF65-F5344CB8AC3E}">
        <p14:creationId xmlns:p14="http://schemas.microsoft.com/office/powerpoint/2010/main" val="305230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993CE-8A90-0E5F-06F2-DC195C320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AEBCAE-826E-8848-D122-7829EB9B2F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541" y="0"/>
            <a:ext cx="7759803" cy="6894535"/>
          </a:xfrm>
        </p:spPr>
      </p:pic>
    </p:spTree>
    <p:extLst>
      <p:ext uri="{BB962C8B-B14F-4D97-AF65-F5344CB8AC3E}">
        <p14:creationId xmlns:p14="http://schemas.microsoft.com/office/powerpoint/2010/main" val="1949099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D8C87-996A-8BAD-CE74-989B15416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5BF6E0-A7AD-2C90-E9B7-AC0CD6308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152" y="189154"/>
            <a:ext cx="4409954" cy="6703503"/>
          </a:xfrm>
        </p:spPr>
      </p:pic>
    </p:spTree>
    <p:extLst>
      <p:ext uri="{BB962C8B-B14F-4D97-AF65-F5344CB8AC3E}">
        <p14:creationId xmlns:p14="http://schemas.microsoft.com/office/powerpoint/2010/main" val="3780491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0BC057-372A-A87D-36A2-F18C0FC67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5D207-8795-EB12-114D-B28986ECDE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548" y="-39533"/>
            <a:ext cx="6845475" cy="6897533"/>
          </a:xfrm>
        </p:spPr>
      </p:pic>
    </p:spTree>
    <p:extLst>
      <p:ext uri="{BB962C8B-B14F-4D97-AF65-F5344CB8AC3E}">
        <p14:creationId xmlns:p14="http://schemas.microsoft.com/office/powerpoint/2010/main" val="199737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F72681-7FD3-F684-16B7-3ACB85C7D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BABF50-46E8-A8E9-29AC-B1CA64F5F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63" y="0"/>
            <a:ext cx="6819781" cy="6735587"/>
          </a:xfrm>
        </p:spPr>
      </p:pic>
    </p:spTree>
    <p:extLst>
      <p:ext uri="{BB962C8B-B14F-4D97-AF65-F5344CB8AC3E}">
        <p14:creationId xmlns:p14="http://schemas.microsoft.com/office/powerpoint/2010/main" val="2175274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2AB16-DBA0-1073-DC36-BF5A69E10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8E17B-3018-3E1B-055B-6BDEAC0F7C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35" y="0"/>
            <a:ext cx="5743530" cy="694519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8728EEF-0B4A-F1E8-D9A2-2CBFE052C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354" y="5653027"/>
            <a:ext cx="1165305" cy="9455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96441CE-81BD-DE92-BEC5-52F7EFBF2F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41" y="565302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178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3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N°01 - Perroquet34740</dc:title>
  <dc:creator>Perroquet34740</dc:creator>
  <cp:lastModifiedBy>jean-louis BEYAERT</cp:lastModifiedBy>
  <cp:revision>7</cp:revision>
  <dcterms:created xsi:type="dcterms:W3CDTF">2023-01-02T16:02:53Z</dcterms:created>
  <dcterms:modified xsi:type="dcterms:W3CDTF">2023-02-11T18:34:12Z</dcterms:modified>
</cp:coreProperties>
</file>