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BC2C9-4EDE-4108-9568-FCC1A8033CA6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43E9F-71AA-47CE-8135-EE607D9D4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6879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BC2C9-4EDE-4108-9568-FCC1A8033CA6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43E9F-71AA-47CE-8135-EE607D9D4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917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BC2C9-4EDE-4108-9568-FCC1A8033CA6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43E9F-71AA-47CE-8135-EE607D9D4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21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BC2C9-4EDE-4108-9568-FCC1A8033CA6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43E9F-71AA-47CE-8135-EE607D9D4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59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BC2C9-4EDE-4108-9568-FCC1A8033CA6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43E9F-71AA-47CE-8135-EE607D9D4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4094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BC2C9-4EDE-4108-9568-FCC1A8033CA6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43E9F-71AA-47CE-8135-EE607D9D4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496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BC2C9-4EDE-4108-9568-FCC1A8033CA6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43E9F-71AA-47CE-8135-EE607D9D4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502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BC2C9-4EDE-4108-9568-FCC1A8033CA6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43E9F-71AA-47CE-8135-EE607D9D4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5192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BC2C9-4EDE-4108-9568-FCC1A8033CA6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43E9F-71AA-47CE-8135-EE607D9D4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112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BC2C9-4EDE-4108-9568-FCC1A8033CA6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43E9F-71AA-47CE-8135-EE607D9D4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414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BC2C9-4EDE-4108-9568-FCC1A8033CA6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43E9F-71AA-47CE-8135-EE607D9D4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590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BC2C9-4EDE-4108-9568-FCC1A8033CA6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43E9F-71AA-47CE-8135-EE607D9D4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8323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B5D2FC-436D-FC56-D691-9795B71482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F127355-7417-5023-CA96-58E1B569DD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FC0ACBD-C93E-7409-CBEB-882D96688FE8}"/>
              </a:ext>
            </a:extLst>
          </p:cNvPr>
          <p:cNvSpPr/>
          <p:nvPr/>
        </p:nvSpPr>
        <p:spPr>
          <a:xfrm>
            <a:off x="1343472" y="188640"/>
            <a:ext cx="966577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33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ET COQUINS N°04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6605D1F-4839-E55D-3A31-0B7AD73322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274" y="1065803"/>
            <a:ext cx="5889451" cy="584466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08E6892-6056-AF15-4387-33A7FDAC98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9972" y="5034772"/>
            <a:ext cx="1876053" cy="1401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431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peelOff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533A5D-2EC7-9DC9-D909-5B47C38EF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82A2C6-DA41-9D18-F69F-231921B37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49328"/>
            <a:ext cx="6760549" cy="6721992"/>
          </a:xfrm>
        </p:spPr>
      </p:pic>
    </p:spTree>
    <p:extLst>
      <p:ext uri="{BB962C8B-B14F-4D97-AF65-F5344CB8AC3E}">
        <p14:creationId xmlns:p14="http://schemas.microsoft.com/office/powerpoint/2010/main" val="3775634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A2B289-F5DB-825A-0A6D-D2BD80D2B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000AD1-CACC-E9E0-0339-FE48BD5654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8425"/>
            <a:ext cx="6619041" cy="6821150"/>
          </a:xfrm>
        </p:spPr>
      </p:pic>
    </p:spTree>
    <p:extLst>
      <p:ext uri="{BB962C8B-B14F-4D97-AF65-F5344CB8AC3E}">
        <p14:creationId xmlns:p14="http://schemas.microsoft.com/office/powerpoint/2010/main" val="2713005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ADA6A7-7735-DF41-0B51-5B0399F29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A45BA7-E323-74D6-9ADC-BED5D5DBB9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656" y="0"/>
            <a:ext cx="6052529" cy="6858000"/>
          </a:xfrm>
        </p:spPr>
      </p:pic>
    </p:spTree>
    <p:extLst>
      <p:ext uri="{BB962C8B-B14F-4D97-AF65-F5344CB8AC3E}">
        <p14:creationId xmlns:p14="http://schemas.microsoft.com/office/powerpoint/2010/main" val="1912787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6287A3-AE35-3F66-53D6-B727B4D9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02D3B5-2039-8509-0325-BA32EDF4A3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596640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30D092-08BA-5157-4BA8-AC8519EB5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B27BB1-C366-2598-A7E2-147A742295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670" y="0"/>
            <a:ext cx="6799650" cy="6941849"/>
          </a:xfrm>
        </p:spPr>
      </p:pic>
    </p:spTree>
    <p:extLst>
      <p:ext uri="{BB962C8B-B14F-4D97-AF65-F5344CB8AC3E}">
        <p14:creationId xmlns:p14="http://schemas.microsoft.com/office/powerpoint/2010/main" val="1245732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702263-FB77-EE5F-6DCD-7BABA06F2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3BBF8E-1456-D79B-EED3-6FF4834CC3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298" y="0"/>
            <a:ext cx="5745974" cy="6971925"/>
          </a:xfrm>
        </p:spPr>
      </p:pic>
    </p:spTree>
    <p:extLst>
      <p:ext uri="{BB962C8B-B14F-4D97-AF65-F5344CB8AC3E}">
        <p14:creationId xmlns:p14="http://schemas.microsoft.com/office/powerpoint/2010/main" val="2654528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C7590E-1BB1-6B29-AB4D-A126445B7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0BA4E1-3E70-A7A0-EE58-B4E8B3BA0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40760" cy="6840760"/>
          </a:xfrm>
        </p:spPr>
      </p:pic>
    </p:spTree>
    <p:extLst>
      <p:ext uri="{BB962C8B-B14F-4D97-AF65-F5344CB8AC3E}">
        <p14:creationId xmlns:p14="http://schemas.microsoft.com/office/powerpoint/2010/main" val="3933172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8FBF87-D5E1-8964-A3B5-3B7919F41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DE63B8-8677-3B32-7D81-26EE899409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856" y="0"/>
            <a:ext cx="5675408" cy="6883294"/>
          </a:xfrm>
        </p:spPr>
      </p:pic>
    </p:spTree>
    <p:extLst>
      <p:ext uri="{BB962C8B-B14F-4D97-AF65-F5344CB8AC3E}">
        <p14:creationId xmlns:p14="http://schemas.microsoft.com/office/powerpoint/2010/main" val="2369733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6A59BD-3D25-6D15-9749-5E0C6A336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461E1A-AE27-BC0A-E4EE-846BA3BEDC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7948590" cy="6968264"/>
          </a:xfrm>
        </p:spPr>
      </p:pic>
    </p:spTree>
    <p:extLst>
      <p:ext uri="{BB962C8B-B14F-4D97-AF65-F5344CB8AC3E}">
        <p14:creationId xmlns:p14="http://schemas.microsoft.com/office/powerpoint/2010/main" val="2811218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901C50-FC61-5887-52C7-43C6466EE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DFEF1A-6B45-80EF-9417-7FED023157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838" y="0"/>
            <a:ext cx="6257457" cy="6968216"/>
          </a:xfrm>
        </p:spPr>
      </p:pic>
    </p:spTree>
    <p:extLst>
      <p:ext uri="{BB962C8B-B14F-4D97-AF65-F5344CB8AC3E}">
        <p14:creationId xmlns:p14="http://schemas.microsoft.com/office/powerpoint/2010/main" val="984006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A569EF-36F9-6F5E-3D69-916104C50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E10163-12D4-4EE0-A96C-FDF5477248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414527" cy="6808051"/>
          </a:xfrm>
        </p:spPr>
      </p:pic>
    </p:spTree>
    <p:extLst>
      <p:ext uri="{BB962C8B-B14F-4D97-AF65-F5344CB8AC3E}">
        <p14:creationId xmlns:p14="http://schemas.microsoft.com/office/powerpoint/2010/main" val="2889697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397ED3-0440-DE2F-B7FC-F2B0F55AC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8288C7-8BC7-DC36-3C96-6A58DD05F5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40561"/>
            <a:ext cx="4174559" cy="6452314"/>
          </a:xfrm>
        </p:spPr>
      </p:pic>
    </p:spTree>
    <p:extLst>
      <p:ext uri="{BB962C8B-B14F-4D97-AF65-F5344CB8AC3E}">
        <p14:creationId xmlns:p14="http://schemas.microsoft.com/office/powerpoint/2010/main" val="1726454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473380-BC17-3246-575E-D32B6CAED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57B3FA-2AA9-2FA9-8ED6-33F03307EA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521" y="116632"/>
            <a:ext cx="5219122" cy="6741368"/>
          </a:xfrm>
        </p:spPr>
      </p:pic>
    </p:spTree>
    <p:extLst>
      <p:ext uri="{BB962C8B-B14F-4D97-AF65-F5344CB8AC3E}">
        <p14:creationId xmlns:p14="http://schemas.microsoft.com/office/powerpoint/2010/main" val="2603652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24EEE7-7399-BD5E-E816-6635B5DC9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321CCE-D1CA-33F1-0072-6986C94908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4736" cy="6624736"/>
          </a:xfrm>
        </p:spPr>
      </p:pic>
    </p:spTree>
    <p:extLst>
      <p:ext uri="{BB962C8B-B14F-4D97-AF65-F5344CB8AC3E}">
        <p14:creationId xmlns:p14="http://schemas.microsoft.com/office/powerpoint/2010/main" val="3428147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1D85C8-89D1-4E11-7020-C8A98878B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E20C9B-D794-2D24-CD94-AD7829B182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980" y="0"/>
            <a:ext cx="4900252" cy="6972693"/>
          </a:xfrm>
        </p:spPr>
      </p:pic>
    </p:spTree>
    <p:extLst>
      <p:ext uri="{BB962C8B-B14F-4D97-AF65-F5344CB8AC3E}">
        <p14:creationId xmlns:p14="http://schemas.microsoft.com/office/powerpoint/2010/main" val="789938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EB7559-ED9C-49BF-D3DF-CEB5891D3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404DA6-A96B-DD97-40AF-8C50BB3A80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1857"/>
            <a:ext cx="7902884" cy="6794285"/>
          </a:xfrm>
        </p:spPr>
      </p:pic>
    </p:spTree>
    <p:extLst>
      <p:ext uri="{BB962C8B-B14F-4D97-AF65-F5344CB8AC3E}">
        <p14:creationId xmlns:p14="http://schemas.microsoft.com/office/powerpoint/2010/main" val="3454290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81FBD-D3AF-DF7A-B8C5-BE0D700B2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EAAD48-653F-3DFD-F0CB-DA9CDBEB14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5797369" cy="6780550"/>
          </a:xfrm>
        </p:spPr>
      </p:pic>
    </p:spTree>
    <p:extLst>
      <p:ext uri="{BB962C8B-B14F-4D97-AF65-F5344CB8AC3E}">
        <p14:creationId xmlns:p14="http://schemas.microsoft.com/office/powerpoint/2010/main" val="3641343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50E7A8-4FBE-64FD-C6A0-0A64C5C98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E015C7-6F4F-F0D2-0379-BA0B3B4B7A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74" y="0"/>
            <a:ext cx="6155306" cy="6775519"/>
          </a:xfrm>
        </p:spPr>
      </p:pic>
    </p:spTree>
    <p:extLst>
      <p:ext uri="{BB962C8B-B14F-4D97-AF65-F5344CB8AC3E}">
        <p14:creationId xmlns:p14="http://schemas.microsoft.com/office/powerpoint/2010/main" val="2828489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7942E8-166F-4258-5220-08A851A35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645142-CE9F-94D0-E07E-ED638CFACE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078" y="0"/>
            <a:ext cx="4939154" cy="6932146"/>
          </a:xfrm>
        </p:spPr>
      </p:pic>
    </p:spTree>
    <p:extLst>
      <p:ext uri="{BB962C8B-B14F-4D97-AF65-F5344CB8AC3E}">
        <p14:creationId xmlns:p14="http://schemas.microsoft.com/office/powerpoint/2010/main" val="3842372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56C882-D97F-B8C1-AD62-976E8729E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BB1F93-9449-EFA5-E8F0-3EBF7D326C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812" y="0"/>
            <a:ext cx="5956284" cy="6858000"/>
          </a:xfrm>
        </p:spPr>
      </p:pic>
    </p:spTree>
    <p:extLst>
      <p:ext uri="{BB962C8B-B14F-4D97-AF65-F5344CB8AC3E}">
        <p14:creationId xmlns:p14="http://schemas.microsoft.com/office/powerpoint/2010/main" val="2329745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467D41-98C4-376F-095E-A66F2E6B2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E8EDDE-E179-24ED-86C0-DF53C1FBCA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108" y="116632"/>
            <a:ext cx="5267139" cy="6741940"/>
          </a:xfrm>
        </p:spPr>
      </p:pic>
    </p:spTree>
    <p:extLst>
      <p:ext uri="{BB962C8B-B14F-4D97-AF65-F5344CB8AC3E}">
        <p14:creationId xmlns:p14="http://schemas.microsoft.com/office/powerpoint/2010/main" val="4132749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706B12-4F44-BD92-5DCE-70143E79A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95A53E-64E1-78A2-530C-9EFC5B42EC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5567"/>
            <a:ext cx="4464496" cy="6900706"/>
          </a:xfrm>
        </p:spPr>
      </p:pic>
    </p:spTree>
    <p:extLst>
      <p:ext uri="{BB962C8B-B14F-4D97-AF65-F5344CB8AC3E}">
        <p14:creationId xmlns:p14="http://schemas.microsoft.com/office/powerpoint/2010/main" val="4075439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1A2537-960B-442D-86AB-632A9D132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521230-86FD-30E6-C8B2-1DB0CDD53A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632" y="0"/>
            <a:ext cx="5249616" cy="6961450"/>
          </a:xfrm>
        </p:spPr>
      </p:pic>
    </p:spTree>
    <p:extLst>
      <p:ext uri="{BB962C8B-B14F-4D97-AF65-F5344CB8AC3E}">
        <p14:creationId xmlns:p14="http://schemas.microsoft.com/office/powerpoint/2010/main" val="2795261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FCD978-7008-7DE2-567D-C3EFC8E3A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A88484-AD45-64BE-D225-CC4CF7A72E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1115382"/>
            <a:ext cx="4752528" cy="10553144"/>
          </a:xfrm>
        </p:spPr>
      </p:pic>
    </p:spTree>
    <p:extLst>
      <p:ext uri="{BB962C8B-B14F-4D97-AF65-F5344CB8AC3E}">
        <p14:creationId xmlns:p14="http://schemas.microsoft.com/office/powerpoint/2010/main" val="2414290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5C31EF-6508-D11B-E954-B0B704BF2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88383D-DD12-AAF5-96CD-1F769A6E6D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902497" cy="7172375"/>
          </a:xfrm>
        </p:spPr>
      </p:pic>
    </p:spTree>
    <p:extLst>
      <p:ext uri="{BB962C8B-B14F-4D97-AF65-F5344CB8AC3E}">
        <p14:creationId xmlns:p14="http://schemas.microsoft.com/office/powerpoint/2010/main" val="3230304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C6991A-867A-CA40-2B91-8511CA378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2F71C9-C23B-E26B-1734-F5D176E3E8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819" y="0"/>
            <a:ext cx="8095565" cy="6982425"/>
          </a:xfrm>
        </p:spPr>
      </p:pic>
    </p:spTree>
    <p:extLst>
      <p:ext uri="{BB962C8B-B14F-4D97-AF65-F5344CB8AC3E}">
        <p14:creationId xmlns:p14="http://schemas.microsoft.com/office/powerpoint/2010/main" val="3251390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F7A5A0-236F-49B8-14AB-244B90CA4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8CE5AE-4F19-4E30-3431-9CDCCC0003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388167"/>
            <a:ext cx="5168058" cy="6176963"/>
          </a:xfrm>
        </p:spPr>
      </p:pic>
    </p:spTree>
    <p:extLst>
      <p:ext uri="{BB962C8B-B14F-4D97-AF65-F5344CB8AC3E}">
        <p14:creationId xmlns:p14="http://schemas.microsoft.com/office/powerpoint/2010/main" val="2503256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E3F830-C690-01FD-6AFA-329D6A1A9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61069B-7271-0A84-10D8-376C739732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84709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313BFD-D15C-C7BE-A496-6F0A5ED3D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BE939A-7EBA-B9C0-B4FA-A6C9EF65C7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86937"/>
            <a:ext cx="8621635" cy="6484125"/>
          </a:xfrm>
        </p:spPr>
      </p:pic>
    </p:spTree>
    <p:extLst>
      <p:ext uri="{BB962C8B-B14F-4D97-AF65-F5344CB8AC3E}">
        <p14:creationId xmlns:p14="http://schemas.microsoft.com/office/powerpoint/2010/main" val="2116589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263651-AAA1-D873-B14E-27E8DAC1B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2409A9-FFB9-D536-1082-10F0EB0957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2685735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8AB539-7980-0A86-CC09-A1ADAE331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862652-D6EC-D8E0-D260-80468070D3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8556"/>
            <a:ext cx="4824535" cy="6905896"/>
          </a:xfrm>
        </p:spPr>
      </p:pic>
    </p:spTree>
    <p:extLst>
      <p:ext uri="{BB962C8B-B14F-4D97-AF65-F5344CB8AC3E}">
        <p14:creationId xmlns:p14="http://schemas.microsoft.com/office/powerpoint/2010/main" val="1880798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DA0477-5733-7C33-E7C3-626322DC7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9D129F-28C3-89D6-5CDF-F60B5FFFFF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65626"/>
            <a:ext cx="9159446" cy="6327249"/>
          </a:xfrm>
        </p:spPr>
      </p:pic>
    </p:spTree>
    <p:extLst>
      <p:ext uri="{BB962C8B-B14F-4D97-AF65-F5344CB8AC3E}">
        <p14:creationId xmlns:p14="http://schemas.microsoft.com/office/powerpoint/2010/main" val="2714391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B68ECB-12A6-B03A-65C4-B46A9C916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ACC79A-251C-D146-AC0A-9B6DE46184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04394"/>
            <a:ext cx="4752527" cy="6948087"/>
          </a:xfrm>
        </p:spPr>
      </p:pic>
    </p:spTree>
    <p:extLst>
      <p:ext uri="{BB962C8B-B14F-4D97-AF65-F5344CB8AC3E}">
        <p14:creationId xmlns:p14="http://schemas.microsoft.com/office/powerpoint/2010/main" val="1853626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D7739A-0DF3-2141-9429-D7413FE69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3E3696-ED20-200E-B74A-2D4E1D5AF9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68" y="0"/>
            <a:ext cx="6021412" cy="6881615"/>
          </a:xfrm>
        </p:spPr>
      </p:pic>
    </p:spTree>
    <p:extLst>
      <p:ext uri="{BB962C8B-B14F-4D97-AF65-F5344CB8AC3E}">
        <p14:creationId xmlns:p14="http://schemas.microsoft.com/office/powerpoint/2010/main" val="2305921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484B8C-24D1-8B67-BE75-299079589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2C6BA3-204B-6CAA-9ED7-B1E0752342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77476"/>
            <a:ext cx="6702212" cy="6686311"/>
          </a:xfrm>
        </p:spPr>
      </p:pic>
    </p:spTree>
    <p:extLst>
      <p:ext uri="{BB962C8B-B14F-4D97-AF65-F5344CB8AC3E}">
        <p14:creationId xmlns:p14="http://schemas.microsoft.com/office/powerpoint/2010/main" val="4165472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DC60C-9896-9CB7-B2FE-F0D5C85C2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35422F-5932-326A-E2B4-BD5CD270C8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1213062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DC145A-6AF2-92B2-37E5-976714C18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9E882B-0F4C-83DF-237A-641E015DD4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374" y="0"/>
            <a:ext cx="7195804" cy="7893496"/>
          </a:xfrm>
        </p:spPr>
      </p:pic>
    </p:spTree>
    <p:extLst>
      <p:ext uri="{BB962C8B-B14F-4D97-AF65-F5344CB8AC3E}">
        <p14:creationId xmlns:p14="http://schemas.microsoft.com/office/powerpoint/2010/main" val="4205277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BBA02C-82BC-D890-5F04-E58FA9E8E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FAE7CA-C0E4-6B14-AD42-800973AC74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10964"/>
            <a:ext cx="5472608" cy="7102991"/>
          </a:xfrm>
        </p:spPr>
      </p:pic>
    </p:spTree>
    <p:extLst>
      <p:ext uri="{BB962C8B-B14F-4D97-AF65-F5344CB8AC3E}">
        <p14:creationId xmlns:p14="http://schemas.microsoft.com/office/powerpoint/2010/main" val="1358995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71F2D4-F2EB-38CD-DB0A-9C2C62502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F342C9-77BC-A093-D294-4606A868FC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891480"/>
            <a:ext cx="7200800" cy="10185808"/>
          </a:xfrm>
        </p:spPr>
      </p:pic>
    </p:spTree>
    <p:extLst>
      <p:ext uri="{BB962C8B-B14F-4D97-AF65-F5344CB8AC3E}">
        <p14:creationId xmlns:p14="http://schemas.microsoft.com/office/powerpoint/2010/main" val="813984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CACD27-DEA5-1B60-971F-97ECBA141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BD3EC3-AAB3-2777-6E99-0B55D600EA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6802"/>
            <a:ext cx="5328592" cy="6978372"/>
          </a:xfrm>
        </p:spPr>
      </p:pic>
    </p:spTree>
    <p:extLst>
      <p:ext uri="{BB962C8B-B14F-4D97-AF65-F5344CB8AC3E}">
        <p14:creationId xmlns:p14="http://schemas.microsoft.com/office/powerpoint/2010/main" val="2053261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DBACB9-5C4F-F308-FB88-E36FC913C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5BC746-6460-F542-B60B-750C6D182C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254" y="0"/>
            <a:ext cx="5737002" cy="6687193"/>
          </a:xfrm>
        </p:spPr>
      </p:pic>
    </p:spTree>
    <p:extLst>
      <p:ext uri="{BB962C8B-B14F-4D97-AF65-F5344CB8AC3E}">
        <p14:creationId xmlns:p14="http://schemas.microsoft.com/office/powerpoint/2010/main" val="3590993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B192E2-46AB-CDB3-BE6F-D57989528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2634E1-EE26-B6F3-1127-41001CCE5C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622" y="116632"/>
            <a:ext cx="5866642" cy="6529356"/>
          </a:xfrm>
        </p:spPr>
      </p:pic>
    </p:spTree>
    <p:extLst>
      <p:ext uri="{BB962C8B-B14F-4D97-AF65-F5344CB8AC3E}">
        <p14:creationId xmlns:p14="http://schemas.microsoft.com/office/powerpoint/2010/main" val="3625820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F716D4-DA10-5F12-CE8A-75F74F7CF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6CCE9E-F9F3-037B-7B89-767006A380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450658"/>
            <a:ext cx="8357403" cy="6407342"/>
          </a:xfrm>
        </p:spPr>
      </p:pic>
    </p:spTree>
    <p:extLst>
      <p:ext uri="{BB962C8B-B14F-4D97-AF65-F5344CB8AC3E}">
        <p14:creationId xmlns:p14="http://schemas.microsoft.com/office/powerpoint/2010/main" val="1782893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866578-E731-7522-6DD3-44CA53285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78BCEF-B553-498D-E6DD-447140E50E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59485"/>
            <a:ext cx="5256584" cy="6893882"/>
          </a:xfrm>
        </p:spPr>
      </p:pic>
    </p:spTree>
    <p:extLst>
      <p:ext uri="{BB962C8B-B14F-4D97-AF65-F5344CB8AC3E}">
        <p14:creationId xmlns:p14="http://schemas.microsoft.com/office/powerpoint/2010/main" val="1668784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D96682-14C9-B933-44A0-205B5BE38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EF7496-8DEC-841C-E0DB-8894B9831A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548680"/>
            <a:ext cx="5236009" cy="6152311"/>
          </a:xfrm>
        </p:spPr>
      </p:pic>
    </p:spTree>
    <p:extLst>
      <p:ext uri="{BB962C8B-B14F-4D97-AF65-F5344CB8AC3E}">
        <p14:creationId xmlns:p14="http://schemas.microsoft.com/office/powerpoint/2010/main" val="1450201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9AAEB9-2C94-FDAF-72B7-40554FF73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2E15C9-FCBA-9443-3B27-F1ADFEEDDE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58659"/>
            <a:ext cx="5400600" cy="7040420"/>
          </a:xfrm>
        </p:spPr>
      </p:pic>
    </p:spTree>
    <p:extLst>
      <p:ext uri="{BB962C8B-B14F-4D97-AF65-F5344CB8AC3E}">
        <p14:creationId xmlns:p14="http://schemas.microsoft.com/office/powerpoint/2010/main" val="2843104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74EA35-C723-C90F-16E1-DEE72E8D2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FBEE21-894D-E677-55BA-2477C43679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991261"/>
            <a:ext cx="5040560" cy="8960998"/>
          </a:xfrm>
        </p:spPr>
      </p:pic>
    </p:spTree>
    <p:extLst>
      <p:ext uri="{BB962C8B-B14F-4D97-AF65-F5344CB8AC3E}">
        <p14:creationId xmlns:p14="http://schemas.microsoft.com/office/powerpoint/2010/main" val="2385567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FDC001-9AC1-6A33-A080-EFE63AF7D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54E0F0-191F-4DE9-FDB8-EE46C0385A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014662"/>
            <a:ext cx="6552728" cy="11647913"/>
          </a:xfrm>
        </p:spPr>
      </p:pic>
    </p:spTree>
    <p:extLst>
      <p:ext uri="{BB962C8B-B14F-4D97-AF65-F5344CB8AC3E}">
        <p14:creationId xmlns:p14="http://schemas.microsoft.com/office/powerpoint/2010/main" val="1722032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D9C300-C347-C08A-13EC-8A9BB0AA4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A5741D-84BC-566F-5C47-19662C121C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45FADE2-33F8-4763-7E92-8B8096ABC0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19" y="5858267"/>
            <a:ext cx="1559809" cy="883101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EC4BF18-568E-911E-AC68-675007AFAD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04" y="5886474"/>
            <a:ext cx="1018803" cy="826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778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39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N°4 - Perroquet34740</dc:title>
  <dc:creator>Perroquet34740</dc:creator>
  <cp:lastModifiedBy>jean-louis BEYAERT</cp:lastModifiedBy>
  <cp:revision>6</cp:revision>
  <dcterms:created xsi:type="dcterms:W3CDTF">2023-02-11T16:08:03Z</dcterms:created>
  <dcterms:modified xsi:type="dcterms:W3CDTF">2023-02-11T18:21:21Z</dcterms:modified>
</cp:coreProperties>
</file>