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306" r:id="rId7"/>
    <p:sldId id="261" r:id="rId8"/>
    <p:sldId id="262" r:id="rId9"/>
    <p:sldId id="263" r:id="rId10"/>
    <p:sldId id="264" r:id="rId11"/>
    <p:sldId id="265" r:id="rId12"/>
    <p:sldId id="307" r:id="rId13"/>
    <p:sldId id="266" r:id="rId14"/>
    <p:sldId id="267" r:id="rId15"/>
    <p:sldId id="268" r:id="rId16"/>
    <p:sldId id="269" r:id="rId17"/>
    <p:sldId id="270" r:id="rId18"/>
    <p:sldId id="308" r:id="rId19"/>
    <p:sldId id="271" r:id="rId20"/>
    <p:sldId id="272" r:id="rId21"/>
    <p:sldId id="273" r:id="rId22"/>
    <p:sldId id="274" r:id="rId23"/>
    <p:sldId id="275" r:id="rId24"/>
    <p:sldId id="309" r:id="rId25"/>
    <p:sldId id="276" r:id="rId26"/>
    <p:sldId id="277" r:id="rId27"/>
    <p:sldId id="278" r:id="rId28"/>
    <p:sldId id="279" r:id="rId29"/>
    <p:sldId id="280" r:id="rId30"/>
    <p:sldId id="281" r:id="rId31"/>
    <p:sldId id="310" r:id="rId32"/>
    <p:sldId id="282" r:id="rId33"/>
    <p:sldId id="283" r:id="rId34"/>
    <p:sldId id="284" r:id="rId35"/>
    <p:sldId id="285" r:id="rId36"/>
    <p:sldId id="286" r:id="rId37"/>
    <p:sldId id="287" r:id="rId38"/>
    <p:sldId id="288" r:id="rId39"/>
    <p:sldId id="311" r:id="rId40"/>
    <p:sldId id="289" r:id="rId41"/>
    <p:sldId id="290" r:id="rId42"/>
    <p:sldId id="291" r:id="rId43"/>
    <p:sldId id="292" r:id="rId44"/>
    <p:sldId id="293" r:id="rId45"/>
    <p:sldId id="294" r:id="rId46"/>
    <p:sldId id="312" r:id="rId47"/>
    <p:sldId id="295" r:id="rId48"/>
    <p:sldId id="296" r:id="rId49"/>
    <p:sldId id="297" r:id="rId50"/>
    <p:sldId id="298" r:id="rId51"/>
    <p:sldId id="313" r:id="rId52"/>
    <p:sldId id="299" r:id="rId53"/>
    <p:sldId id="300" r:id="rId54"/>
    <p:sldId id="301" r:id="rId55"/>
    <p:sldId id="302" r:id="rId56"/>
    <p:sldId id="314" r:id="rId57"/>
    <p:sldId id="303" r:id="rId58"/>
    <p:sldId id="304" r:id="rId59"/>
    <p:sldId id="305" r:id="rId60"/>
    <p:sldId id="315" r:id="rId6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>
      <p:cViewPr varScale="1">
        <p:scale>
          <a:sx n="83" d="100"/>
          <a:sy n="83" d="100"/>
        </p:scale>
        <p:origin x="4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5B09B-680B-48D6-B020-E1B42C124C17}" type="datetimeFigureOut">
              <a:rPr lang="fr-FR" smtClean="0"/>
              <a:t>08/07/2023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069C8-8EC3-47E4-97C8-D7054273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16798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5B09B-680B-48D6-B020-E1B42C124C17}" type="datetimeFigureOut">
              <a:rPr lang="fr-FR" smtClean="0"/>
              <a:t>08/07/2023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069C8-8EC3-47E4-97C8-D7054273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07966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5B09B-680B-48D6-B020-E1B42C124C17}" type="datetimeFigureOut">
              <a:rPr lang="fr-FR" smtClean="0"/>
              <a:t>08/07/2023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069C8-8EC3-47E4-97C8-D7054273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1997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5B09B-680B-48D6-B020-E1B42C124C17}" type="datetimeFigureOut">
              <a:rPr lang="fr-FR" smtClean="0"/>
              <a:t>08/07/2023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069C8-8EC3-47E4-97C8-D7054273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93460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5B09B-680B-48D6-B020-E1B42C124C17}" type="datetimeFigureOut">
              <a:rPr lang="fr-FR" smtClean="0"/>
              <a:t>08/07/2023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069C8-8EC3-47E4-97C8-D7054273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64893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5B09B-680B-48D6-B020-E1B42C124C17}" type="datetimeFigureOut">
              <a:rPr lang="fr-FR" smtClean="0"/>
              <a:t>08/07/2023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069C8-8EC3-47E4-97C8-D7054273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3727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5B09B-680B-48D6-B020-E1B42C124C17}" type="datetimeFigureOut">
              <a:rPr lang="fr-FR" smtClean="0"/>
              <a:t>08/07/2023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069C8-8EC3-47E4-97C8-D7054273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76599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5B09B-680B-48D6-B020-E1B42C124C17}" type="datetimeFigureOut">
              <a:rPr lang="fr-FR" smtClean="0"/>
              <a:t>08/07/2023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069C8-8EC3-47E4-97C8-D7054273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31237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5B09B-680B-48D6-B020-E1B42C124C17}" type="datetimeFigureOut">
              <a:rPr lang="fr-FR" smtClean="0"/>
              <a:t>08/07/2023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069C8-8EC3-47E4-97C8-D7054273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98074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5B09B-680B-48D6-B020-E1B42C124C17}" type="datetimeFigureOut">
              <a:rPr lang="fr-FR" smtClean="0"/>
              <a:t>08/07/2023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069C8-8EC3-47E4-97C8-D7054273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97807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5B09B-680B-48D6-B020-E1B42C124C17}" type="datetimeFigureOut">
              <a:rPr lang="fr-FR" smtClean="0"/>
              <a:t>08/07/2023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1069C8-8EC3-47E4-97C8-D7054273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95668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D5B09B-680B-48D6-B020-E1B42C124C17}" type="datetimeFigureOut">
              <a:rPr lang="fr-FR" smtClean="0"/>
              <a:t>08/07/2023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1069C8-8EC3-47E4-97C8-D7054273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739111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CBA1D9-F6FB-BCAC-A89B-8D680852D8F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4A7D578-FDE7-2AE5-016A-5FEFAAD5B83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3B71E30-6F9C-3C0F-4887-5B936F6EFCB5}"/>
              </a:ext>
            </a:extLst>
          </p:cNvPr>
          <p:cNvSpPr/>
          <p:nvPr/>
        </p:nvSpPr>
        <p:spPr>
          <a:xfrm>
            <a:off x="839417" y="404664"/>
            <a:ext cx="852039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HUMOUR EN VRAC N°78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9FDE504D-375F-D9B6-82AA-6C99F9E8CE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1613113"/>
            <a:ext cx="5010150" cy="500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42752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  <p:sndAc>
          <p:stSnd loop="1">
            <p:snd r:embed="rId2" name="Musique Humour 6.wav"/>
          </p:stSnd>
        </p:sndAc>
      </p:transition>
    </mc:Choice>
    <mc:Fallback>
      <p:transition spd="slow" advTm="5000">
        <p:fade/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AE3B1E-802E-9A3F-BBDD-84C9A150BF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0811A6-5765-A8B6-0216-C3452F66D4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025630" cy="7025630"/>
          </a:xfrm>
        </p:spPr>
      </p:pic>
    </p:spTree>
    <p:extLst>
      <p:ext uri="{BB962C8B-B14F-4D97-AF65-F5344CB8AC3E}">
        <p14:creationId xmlns:p14="http://schemas.microsoft.com/office/powerpoint/2010/main" val="39761223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5140F4-E003-899C-022E-DCC7542A78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0220FF-29A5-B0C5-F7A5-3425B851E8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131" y="0"/>
            <a:ext cx="6211157" cy="6867524"/>
          </a:xfrm>
        </p:spPr>
      </p:pic>
    </p:spTree>
    <p:extLst>
      <p:ext uri="{BB962C8B-B14F-4D97-AF65-F5344CB8AC3E}">
        <p14:creationId xmlns:p14="http://schemas.microsoft.com/office/powerpoint/2010/main" val="2834786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93327B-04D0-3DFE-F69D-1C3C768A18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195133-EEDA-D967-54F1-736D2834D6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609952"/>
            <a:ext cx="9126463" cy="5916315"/>
          </a:xfrm>
        </p:spPr>
      </p:pic>
    </p:spTree>
    <p:extLst>
      <p:ext uri="{BB962C8B-B14F-4D97-AF65-F5344CB8AC3E}">
        <p14:creationId xmlns:p14="http://schemas.microsoft.com/office/powerpoint/2010/main" val="33550259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2083F8-EFB8-92C8-269F-F1E59DFD1E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8481BC-03B8-6499-54D4-7AA71B63C4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736" y="-360492"/>
            <a:ext cx="4104456" cy="7533994"/>
          </a:xfrm>
        </p:spPr>
      </p:pic>
    </p:spTree>
    <p:extLst>
      <p:ext uri="{BB962C8B-B14F-4D97-AF65-F5344CB8AC3E}">
        <p14:creationId xmlns:p14="http://schemas.microsoft.com/office/powerpoint/2010/main" val="9179882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EDF0FB-F8DE-E634-92DA-CF310EA2AB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320F2B-5E50-3F42-5B74-CF77FA0307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0331" y="1825625"/>
            <a:ext cx="4351338" cy="4351338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6CA8D7E-6806-95AA-A007-6F0C3C3748FC}"/>
              </a:ext>
            </a:extLst>
          </p:cNvPr>
          <p:cNvSpPr txBox="1"/>
          <p:nvPr/>
        </p:nvSpPr>
        <p:spPr>
          <a:xfrm>
            <a:off x="4223792" y="1052736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b="1" dirty="0"/>
              <a:t>VU CHEZ UN RETRAITE DE FIRESTONE</a:t>
            </a:r>
          </a:p>
        </p:txBody>
      </p:sp>
    </p:spTree>
    <p:extLst>
      <p:ext uri="{BB962C8B-B14F-4D97-AF65-F5344CB8AC3E}">
        <p14:creationId xmlns:p14="http://schemas.microsoft.com/office/powerpoint/2010/main" val="1091189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ACD3B9-7D8F-C77D-68C5-9EE6A969A2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8568CE-C85B-6AF2-9521-788C38146D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6737" y="116632"/>
            <a:ext cx="4718957" cy="6741368"/>
          </a:xfrm>
        </p:spPr>
      </p:pic>
    </p:spTree>
    <p:extLst>
      <p:ext uri="{BB962C8B-B14F-4D97-AF65-F5344CB8AC3E}">
        <p14:creationId xmlns:p14="http://schemas.microsoft.com/office/powerpoint/2010/main" val="23772381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9C8641-CF94-6950-7839-98AC263DD2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7D697A-D6FD-785C-B691-E1CE92D5A2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0"/>
            <a:ext cx="6262686" cy="6858000"/>
          </a:xfrm>
        </p:spPr>
      </p:pic>
    </p:spTree>
    <p:extLst>
      <p:ext uri="{BB962C8B-B14F-4D97-AF65-F5344CB8AC3E}">
        <p14:creationId xmlns:p14="http://schemas.microsoft.com/office/powerpoint/2010/main" val="8923262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6B16C1-5014-7C31-9C82-9E3B5B39EB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4CACC1-86EA-192C-A82C-25EDA23C2A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-99392"/>
            <a:ext cx="9079813" cy="9217909"/>
          </a:xfrm>
        </p:spPr>
      </p:pic>
    </p:spTree>
    <p:extLst>
      <p:ext uri="{BB962C8B-B14F-4D97-AF65-F5344CB8AC3E}">
        <p14:creationId xmlns:p14="http://schemas.microsoft.com/office/powerpoint/2010/main" val="17659534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77E562-FE22-9390-1BAE-04EA12E073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B56195-4134-090F-A30C-7B7CB337F8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5012"/>
            <a:ext cx="6000749" cy="6858000"/>
          </a:xfrm>
        </p:spPr>
      </p:pic>
    </p:spTree>
    <p:extLst>
      <p:ext uri="{BB962C8B-B14F-4D97-AF65-F5344CB8AC3E}">
        <p14:creationId xmlns:p14="http://schemas.microsoft.com/office/powerpoint/2010/main" val="10089946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75A093-1945-D0ED-EED6-DB5BE30E2E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9676D2-2F9F-4A62-910A-F9CA775CAF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956" y="0"/>
            <a:ext cx="5435227" cy="6741368"/>
          </a:xfrm>
        </p:spPr>
      </p:pic>
    </p:spTree>
    <p:extLst>
      <p:ext uri="{BB962C8B-B14F-4D97-AF65-F5344CB8AC3E}">
        <p14:creationId xmlns:p14="http://schemas.microsoft.com/office/powerpoint/2010/main" val="36847950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D7734D-286E-3B9E-99DE-75A291A1AC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C81A11-9F91-247C-F91F-D3B29E2C40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5926" y="1825624"/>
            <a:ext cx="4915743" cy="4915743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0DA0EBB-7DE5-86A0-1D93-B545F22FC10B}"/>
              </a:ext>
            </a:extLst>
          </p:cNvPr>
          <p:cNvSpPr txBox="1"/>
          <p:nvPr/>
        </p:nvSpPr>
        <p:spPr>
          <a:xfrm>
            <a:off x="4295800" y="1124744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IL EST FOU AFFLELOU ! </a:t>
            </a:r>
            <a:r>
              <a:rPr lang="fr-FR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1391006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57C9F7-0976-FF86-750D-0F1C4904FF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526D9A-AE56-4F53-A4AB-77DA838471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476672"/>
            <a:ext cx="8496944" cy="6166026"/>
          </a:xfrm>
        </p:spPr>
      </p:pic>
    </p:spTree>
    <p:extLst>
      <p:ext uri="{BB962C8B-B14F-4D97-AF65-F5344CB8AC3E}">
        <p14:creationId xmlns:p14="http://schemas.microsoft.com/office/powerpoint/2010/main" val="1992326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95341B-1B0F-168A-76A4-67373A7FF5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A745D9-B162-AEE2-6CE4-CA804AA9F0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3319" y="0"/>
            <a:ext cx="5120913" cy="6756490"/>
          </a:xfrm>
        </p:spPr>
      </p:pic>
    </p:spTree>
    <p:extLst>
      <p:ext uri="{BB962C8B-B14F-4D97-AF65-F5344CB8AC3E}">
        <p14:creationId xmlns:p14="http://schemas.microsoft.com/office/powerpoint/2010/main" val="40286260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DB8948-E0A3-75B3-E893-89BA399258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4236C1-8C6A-85BF-A108-A02274375A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2978" y="116632"/>
            <a:ext cx="7831945" cy="6552728"/>
          </a:xfrm>
        </p:spPr>
      </p:pic>
    </p:spTree>
    <p:extLst>
      <p:ext uri="{BB962C8B-B14F-4D97-AF65-F5344CB8AC3E}">
        <p14:creationId xmlns:p14="http://schemas.microsoft.com/office/powerpoint/2010/main" val="3363471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F1136B-9392-941F-4E70-E08EB33069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421F0B-838D-D81F-EBBF-E559E7747E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4888" y="0"/>
            <a:ext cx="5961392" cy="6931853"/>
          </a:xfrm>
        </p:spPr>
      </p:pic>
    </p:spTree>
    <p:extLst>
      <p:ext uri="{BB962C8B-B14F-4D97-AF65-F5344CB8AC3E}">
        <p14:creationId xmlns:p14="http://schemas.microsoft.com/office/powerpoint/2010/main" val="15459955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2C7C67-9B78-1ACC-E8CB-F0E86F23E8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5492482-10CD-6330-4460-B5A6E16755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213713"/>
            <a:ext cx="5145139" cy="6641730"/>
          </a:xfrm>
        </p:spPr>
      </p:pic>
    </p:spTree>
    <p:extLst>
      <p:ext uri="{BB962C8B-B14F-4D97-AF65-F5344CB8AC3E}">
        <p14:creationId xmlns:p14="http://schemas.microsoft.com/office/powerpoint/2010/main" val="30755925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DBA020-3EE0-AB99-F12D-6EF4C5FFDD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4F45FD-981A-EB4E-313B-B0A98969B7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8782" y="188640"/>
            <a:ext cx="8273259" cy="6480720"/>
          </a:xfrm>
        </p:spPr>
      </p:pic>
    </p:spTree>
    <p:extLst>
      <p:ext uri="{BB962C8B-B14F-4D97-AF65-F5344CB8AC3E}">
        <p14:creationId xmlns:p14="http://schemas.microsoft.com/office/powerpoint/2010/main" val="5975034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93A32F-A332-C101-D1CE-E99C903702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6CA7EB-48B3-5A90-1F25-D940118A2C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234646" cy="6976211"/>
          </a:xfrm>
        </p:spPr>
      </p:pic>
    </p:spTree>
    <p:extLst>
      <p:ext uri="{BB962C8B-B14F-4D97-AF65-F5344CB8AC3E}">
        <p14:creationId xmlns:p14="http://schemas.microsoft.com/office/powerpoint/2010/main" val="41643515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3BA7E5-46DA-4930-4873-774F6855E6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369AFF-9F36-099F-1F35-8E3B4BEFB7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082" y="0"/>
            <a:ext cx="5310166" cy="6903216"/>
          </a:xfrm>
        </p:spPr>
      </p:pic>
    </p:spTree>
    <p:extLst>
      <p:ext uri="{BB962C8B-B14F-4D97-AF65-F5344CB8AC3E}">
        <p14:creationId xmlns:p14="http://schemas.microsoft.com/office/powerpoint/2010/main" val="3671138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B1DD46-BBA3-76BD-B62D-0E37C123E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146568-57EA-98F0-5E97-0C68640331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6774" y="0"/>
            <a:ext cx="4663441" cy="6862175"/>
          </a:xfrm>
        </p:spPr>
      </p:pic>
    </p:spTree>
    <p:extLst>
      <p:ext uri="{BB962C8B-B14F-4D97-AF65-F5344CB8AC3E}">
        <p14:creationId xmlns:p14="http://schemas.microsoft.com/office/powerpoint/2010/main" val="1805095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8A9F0D-42B3-625E-2DF7-6A0127419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12B633-8B8C-88B5-7B0B-184B5760F0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6763838" cy="6741368"/>
          </a:xfrm>
        </p:spPr>
      </p:pic>
    </p:spTree>
    <p:extLst>
      <p:ext uri="{BB962C8B-B14F-4D97-AF65-F5344CB8AC3E}">
        <p14:creationId xmlns:p14="http://schemas.microsoft.com/office/powerpoint/2010/main" val="23484801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32BFFC-7336-A440-CBE1-E0C73A1960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1A4AF8-9848-71A5-0A95-9107CDBEFD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12" y="365124"/>
            <a:ext cx="9709459" cy="6464991"/>
          </a:xfrm>
        </p:spPr>
      </p:pic>
    </p:spTree>
    <p:extLst>
      <p:ext uri="{BB962C8B-B14F-4D97-AF65-F5344CB8AC3E}">
        <p14:creationId xmlns:p14="http://schemas.microsoft.com/office/powerpoint/2010/main" val="25570454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BA5C52-29F3-3C20-B0AD-607E63E56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CD7634-152E-4ADD-BDA9-9996019C66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3171" y="365125"/>
            <a:ext cx="7166959" cy="6127750"/>
          </a:xfrm>
        </p:spPr>
      </p:pic>
    </p:spTree>
    <p:extLst>
      <p:ext uri="{BB962C8B-B14F-4D97-AF65-F5344CB8AC3E}">
        <p14:creationId xmlns:p14="http://schemas.microsoft.com/office/powerpoint/2010/main" val="2606696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9699E4-D24C-DAA1-2EF3-2A0556F3AF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A2E383-6444-7F74-2611-E07BAC231E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4866" y="-243408"/>
            <a:ext cx="5535389" cy="7271776"/>
          </a:xfrm>
        </p:spPr>
      </p:pic>
    </p:spTree>
    <p:extLst>
      <p:ext uri="{BB962C8B-B14F-4D97-AF65-F5344CB8AC3E}">
        <p14:creationId xmlns:p14="http://schemas.microsoft.com/office/powerpoint/2010/main" val="38718993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D1B122-0185-BC30-5A4D-400C7AA2A9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66CE11-7BD0-7768-2A0C-F86E5571DD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9434" y="0"/>
            <a:ext cx="6884175" cy="6858000"/>
          </a:xfrm>
        </p:spPr>
      </p:pic>
    </p:spTree>
    <p:extLst>
      <p:ext uri="{BB962C8B-B14F-4D97-AF65-F5344CB8AC3E}">
        <p14:creationId xmlns:p14="http://schemas.microsoft.com/office/powerpoint/2010/main" val="38152621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D1056C-8065-94B8-FF03-4866E7254C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00C672C-A4A5-4B4E-83CB-C4F5D741F8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64103"/>
            <a:ext cx="8576123" cy="6793897"/>
          </a:xfrm>
        </p:spPr>
      </p:pic>
    </p:spTree>
    <p:extLst>
      <p:ext uri="{BB962C8B-B14F-4D97-AF65-F5344CB8AC3E}">
        <p14:creationId xmlns:p14="http://schemas.microsoft.com/office/powerpoint/2010/main" val="30446910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90BFAF-50B0-2CDF-C889-7CC742BE27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B7F98F1-5D29-8990-E7BF-B5C109D59A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116632"/>
            <a:ext cx="6889235" cy="6876138"/>
          </a:xfrm>
        </p:spPr>
      </p:pic>
    </p:spTree>
    <p:extLst>
      <p:ext uri="{BB962C8B-B14F-4D97-AF65-F5344CB8AC3E}">
        <p14:creationId xmlns:p14="http://schemas.microsoft.com/office/powerpoint/2010/main" val="15706108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F259C4-7FCE-B32A-A5F7-B986AB8E29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086AC8-5B1C-765D-AACB-AED89F689B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6186006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D4ED1C-995D-22F6-1E4A-F8F4D569B5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29BA0C-9DD7-59E1-A4E7-9740B97A68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0"/>
            <a:ext cx="7007589" cy="6914333"/>
          </a:xfrm>
        </p:spPr>
      </p:pic>
    </p:spTree>
    <p:extLst>
      <p:ext uri="{BB962C8B-B14F-4D97-AF65-F5344CB8AC3E}">
        <p14:creationId xmlns:p14="http://schemas.microsoft.com/office/powerpoint/2010/main" val="12761692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D9895F-3115-AADD-96C2-87F33CF337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16455C-9E2E-7AAB-4DAA-08DE3A938A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6230" y="-1035496"/>
            <a:ext cx="5440009" cy="8354301"/>
          </a:xfrm>
        </p:spPr>
      </p:pic>
    </p:spTree>
    <p:extLst>
      <p:ext uri="{BB962C8B-B14F-4D97-AF65-F5344CB8AC3E}">
        <p14:creationId xmlns:p14="http://schemas.microsoft.com/office/powerpoint/2010/main" val="18073122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16B9DB-7D7A-688F-11C9-296119F2A6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1E5065-562E-0761-FF36-02A8139C60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62756"/>
            <a:ext cx="4392488" cy="6864309"/>
          </a:xfrm>
        </p:spPr>
      </p:pic>
    </p:spTree>
    <p:extLst>
      <p:ext uri="{BB962C8B-B14F-4D97-AF65-F5344CB8AC3E}">
        <p14:creationId xmlns:p14="http://schemas.microsoft.com/office/powerpoint/2010/main" val="18955819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17BC73-0110-D0DD-1DB7-A25CC1100D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D1619D-8169-2E9B-4ECB-A16F3CEADC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34604"/>
            <a:ext cx="4968552" cy="7140435"/>
          </a:xfrm>
        </p:spPr>
      </p:pic>
    </p:spTree>
    <p:extLst>
      <p:ext uri="{BB962C8B-B14F-4D97-AF65-F5344CB8AC3E}">
        <p14:creationId xmlns:p14="http://schemas.microsoft.com/office/powerpoint/2010/main" val="3211989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035BD3-586D-A8B2-AF8C-D995B6F6C5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9BD5E5-BD67-E8A6-DC09-6F17EDA7FD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5326380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348562-3F41-1D88-3F57-7A89BD33D5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11F52D-561D-9291-748A-21A2FE2B6A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117790"/>
            <a:ext cx="4464495" cy="6688255"/>
          </a:xfrm>
        </p:spPr>
      </p:pic>
    </p:spTree>
    <p:extLst>
      <p:ext uri="{BB962C8B-B14F-4D97-AF65-F5344CB8AC3E}">
        <p14:creationId xmlns:p14="http://schemas.microsoft.com/office/powerpoint/2010/main" val="4844910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E24C24-56C0-CB6D-7469-A512AB45E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1F4592-3E12-5646-C7B2-BFC547B078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40854"/>
            <a:ext cx="5472608" cy="6840760"/>
          </a:xfrm>
        </p:spPr>
      </p:pic>
    </p:spTree>
    <p:extLst>
      <p:ext uri="{BB962C8B-B14F-4D97-AF65-F5344CB8AC3E}">
        <p14:creationId xmlns:p14="http://schemas.microsoft.com/office/powerpoint/2010/main" val="28258114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34B3D0-4809-7678-A400-CFFAA0F2CA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F16E65-770A-63D6-1015-C5736DE2D6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82628"/>
            <a:ext cx="5400600" cy="6961231"/>
          </a:xfrm>
        </p:spPr>
      </p:pic>
    </p:spTree>
    <p:extLst>
      <p:ext uri="{BB962C8B-B14F-4D97-AF65-F5344CB8AC3E}">
        <p14:creationId xmlns:p14="http://schemas.microsoft.com/office/powerpoint/2010/main" val="17407571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11FD13-AABF-C89F-187A-AD8ADCBD48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9230E5-2CEB-3815-823F-F702A1CA65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858" y="-171400"/>
            <a:ext cx="9942677" cy="8106019"/>
          </a:xfrm>
        </p:spPr>
      </p:pic>
    </p:spTree>
    <p:extLst>
      <p:ext uri="{BB962C8B-B14F-4D97-AF65-F5344CB8AC3E}">
        <p14:creationId xmlns:p14="http://schemas.microsoft.com/office/powerpoint/2010/main" val="3494627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EEDCCE-B237-B5D0-D4E8-4460790C02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F03EE2-21AA-6432-9366-94A3B718D0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188640"/>
            <a:ext cx="9152531" cy="6060331"/>
          </a:xfrm>
        </p:spPr>
      </p:pic>
    </p:spTree>
    <p:extLst>
      <p:ext uri="{BB962C8B-B14F-4D97-AF65-F5344CB8AC3E}">
        <p14:creationId xmlns:p14="http://schemas.microsoft.com/office/powerpoint/2010/main" val="4967284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C0B518-D043-14CA-E0E0-9E742D6224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0B0EF7-C87C-99A1-5F83-5DD7B1B747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-2331640"/>
            <a:ext cx="8560080" cy="8292579"/>
          </a:xfrm>
        </p:spPr>
      </p:pic>
    </p:spTree>
    <p:extLst>
      <p:ext uri="{BB962C8B-B14F-4D97-AF65-F5344CB8AC3E}">
        <p14:creationId xmlns:p14="http://schemas.microsoft.com/office/powerpoint/2010/main" val="7822627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BC329C-0A72-919D-5C12-9E065C19D3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4F98E6-A7D8-A6C2-D637-A143A22324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4302"/>
            <a:ext cx="5256583" cy="6785589"/>
          </a:xfrm>
        </p:spPr>
      </p:pic>
    </p:spTree>
    <p:extLst>
      <p:ext uri="{BB962C8B-B14F-4D97-AF65-F5344CB8AC3E}">
        <p14:creationId xmlns:p14="http://schemas.microsoft.com/office/powerpoint/2010/main" val="24951762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37A40B-8697-95E1-F565-B2AAD24D81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7BA36A4-11E9-F436-4873-80E5460CB7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63356"/>
            <a:ext cx="6192688" cy="6773253"/>
          </a:xfrm>
        </p:spPr>
      </p:pic>
    </p:spTree>
    <p:extLst>
      <p:ext uri="{BB962C8B-B14F-4D97-AF65-F5344CB8AC3E}">
        <p14:creationId xmlns:p14="http://schemas.microsoft.com/office/powerpoint/2010/main" val="40835620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47BF99-F3A3-934F-8FE5-01F02D52AC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B5F233-F9D9-D740-56D6-DD3DFAE6E5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96024"/>
            <a:ext cx="4608511" cy="6755061"/>
          </a:xfrm>
        </p:spPr>
      </p:pic>
    </p:spTree>
    <p:extLst>
      <p:ext uri="{BB962C8B-B14F-4D97-AF65-F5344CB8AC3E}">
        <p14:creationId xmlns:p14="http://schemas.microsoft.com/office/powerpoint/2010/main" val="36028141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D629A0-1577-2650-C34C-84356D2E55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523180-24F4-1230-CF7C-9CFD600B54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365125"/>
            <a:ext cx="7480051" cy="5811838"/>
          </a:xfrm>
        </p:spPr>
      </p:pic>
    </p:spTree>
    <p:extLst>
      <p:ext uri="{BB962C8B-B14F-4D97-AF65-F5344CB8AC3E}">
        <p14:creationId xmlns:p14="http://schemas.microsoft.com/office/powerpoint/2010/main" val="36937026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2CB4E9-CF6C-F58E-426A-0FDB02EC93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FD5361-B035-C8BF-B3F6-FF6D607001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217075"/>
            <a:ext cx="5256584" cy="6577334"/>
          </a:xfrm>
        </p:spPr>
      </p:pic>
    </p:spTree>
    <p:extLst>
      <p:ext uri="{BB962C8B-B14F-4D97-AF65-F5344CB8AC3E}">
        <p14:creationId xmlns:p14="http://schemas.microsoft.com/office/powerpoint/2010/main" val="30093351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D42A6D-A56E-7708-1940-30ED7AF67F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5EF68B-55F8-9696-83B1-C3390266F1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260" y="-99392"/>
            <a:ext cx="5662011" cy="7224646"/>
          </a:xfrm>
        </p:spPr>
      </p:pic>
    </p:spTree>
    <p:extLst>
      <p:ext uri="{BB962C8B-B14F-4D97-AF65-F5344CB8AC3E}">
        <p14:creationId xmlns:p14="http://schemas.microsoft.com/office/powerpoint/2010/main" val="6013695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28F82E-9427-6B89-C63C-A652FF2632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49DD4D-094F-D3E0-A830-93BA1934E2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0"/>
            <a:ext cx="6174239" cy="6761145"/>
          </a:xfrm>
        </p:spPr>
      </p:pic>
    </p:spTree>
    <p:extLst>
      <p:ext uri="{BB962C8B-B14F-4D97-AF65-F5344CB8AC3E}">
        <p14:creationId xmlns:p14="http://schemas.microsoft.com/office/powerpoint/2010/main" val="33899505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D5A505-E750-9093-0F6F-FAA94B4D71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383AC39F-5260-DCD0-E563-DFFCA49B87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38391"/>
            <a:ext cx="6408712" cy="6782662"/>
          </a:xfrm>
        </p:spPr>
      </p:pic>
    </p:spTree>
    <p:extLst>
      <p:ext uri="{BB962C8B-B14F-4D97-AF65-F5344CB8AC3E}">
        <p14:creationId xmlns:p14="http://schemas.microsoft.com/office/powerpoint/2010/main" val="28714214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F425DC-5247-5F72-EC64-4613B6B191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83AC20-0BAF-D94A-CFCE-3B66D53B98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0"/>
            <a:ext cx="5472607" cy="6837541"/>
          </a:xfrm>
        </p:spPr>
      </p:pic>
    </p:spTree>
    <p:extLst>
      <p:ext uri="{BB962C8B-B14F-4D97-AF65-F5344CB8AC3E}">
        <p14:creationId xmlns:p14="http://schemas.microsoft.com/office/powerpoint/2010/main" val="37378298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626153-5A7D-CF9F-B6C6-EA1E6BB213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3BB482-DBA8-1321-248B-54FDFEFCD0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45508"/>
            <a:ext cx="6912768" cy="6781347"/>
          </a:xfrm>
        </p:spPr>
      </p:pic>
    </p:spTree>
    <p:extLst>
      <p:ext uri="{BB962C8B-B14F-4D97-AF65-F5344CB8AC3E}">
        <p14:creationId xmlns:p14="http://schemas.microsoft.com/office/powerpoint/2010/main" val="21442332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AE78DF-135B-CE5F-7D25-ADD7781FBB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09A1E11-78F0-0EA9-6AAE-566E6EDE0D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171120"/>
            <a:ext cx="8678665" cy="6515759"/>
          </a:xfrm>
        </p:spPr>
      </p:pic>
    </p:spTree>
    <p:extLst>
      <p:ext uri="{BB962C8B-B14F-4D97-AF65-F5344CB8AC3E}">
        <p14:creationId xmlns:p14="http://schemas.microsoft.com/office/powerpoint/2010/main" val="37558401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07F8DE-DCAB-7E2F-FEA4-7681545172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E7F5EC-580A-15B3-D89F-268C23973D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73436"/>
            <a:ext cx="7272808" cy="7272808"/>
          </a:xfrm>
        </p:spPr>
      </p:pic>
    </p:spTree>
    <p:extLst>
      <p:ext uri="{BB962C8B-B14F-4D97-AF65-F5344CB8AC3E}">
        <p14:creationId xmlns:p14="http://schemas.microsoft.com/office/powerpoint/2010/main" val="3209203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669D30-A103-46B6-C9E7-D7A1A67F32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94D16D-FAB7-676A-C2F2-F848E0A0EB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141997"/>
            <a:ext cx="7200100" cy="6574005"/>
          </a:xfrm>
        </p:spPr>
      </p:pic>
    </p:spTree>
    <p:extLst>
      <p:ext uri="{BB962C8B-B14F-4D97-AF65-F5344CB8AC3E}">
        <p14:creationId xmlns:p14="http://schemas.microsoft.com/office/powerpoint/2010/main" val="27281722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E786DD-C637-25D5-DD3A-B3EB981CB7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24CFB6-2D57-D6E1-47C1-6EC0B4973E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884" y="116632"/>
            <a:ext cx="5639380" cy="6713549"/>
          </a:xfrm>
        </p:spPr>
      </p:pic>
    </p:spTree>
    <p:extLst>
      <p:ext uri="{BB962C8B-B14F-4D97-AF65-F5344CB8AC3E}">
        <p14:creationId xmlns:p14="http://schemas.microsoft.com/office/powerpoint/2010/main" val="3500881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257230-6353-F38B-FAAC-99F4023F58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0B0ECB-8528-D445-274A-EF4018526D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714" y="365124"/>
            <a:ext cx="8428713" cy="6492875"/>
          </a:xfrm>
        </p:spPr>
      </p:pic>
    </p:spTree>
    <p:extLst>
      <p:ext uri="{BB962C8B-B14F-4D97-AF65-F5344CB8AC3E}">
        <p14:creationId xmlns:p14="http://schemas.microsoft.com/office/powerpoint/2010/main" val="37384481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4C65FC-BA34-4A44-D52B-75BA58DEB8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CF3448-490F-2230-51F6-3FD5FBDEBC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31154"/>
            <a:ext cx="5256584" cy="7008780"/>
          </a:xfrm>
        </p:spPr>
      </p:pic>
    </p:spTree>
    <p:extLst>
      <p:ext uri="{BB962C8B-B14F-4D97-AF65-F5344CB8AC3E}">
        <p14:creationId xmlns:p14="http://schemas.microsoft.com/office/powerpoint/2010/main" val="35200514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807AE0-4BBB-10B1-8B0D-C2E757D49A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35A839-82BD-8583-9D58-3F8571C4B0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3088" y="-99392"/>
            <a:ext cx="5789176" cy="6955818"/>
          </a:xfrm>
        </p:spPr>
      </p:pic>
    </p:spTree>
    <p:extLst>
      <p:ext uri="{BB962C8B-B14F-4D97-AF65-F5344CB8AC3E}">
        <p14:creationId xmlns:p14="http://schemas.microsoft.com/office/powerpoint/2010/main" val="35598573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426D6B-F52A-B99A-4133-690C84911E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61B354-1283-D095-E877-19CC1AB5D6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40865348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C7EF58-1811-52DA-8576-5BB815AE60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5646A6-5728-44F4-3939-553FEFDB36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461448" cy="7461448"/>
          </a:xfrm>
        </p:spPr>
      </p:pic>
    </p:spTree>
    <p:extLst>
      <p:ext uri="{BB962C8B-B14F-4D97-AF65-F5344CB8AC3E}">
        <p14:creationId xmlns:p14="http://schemas.microsoft.com/office/powerpoint/2010/main" val="33786179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751327-AB1C-F167-8394-C8CF0312F7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A133FC-1AD7-F136-775A-FDFE4CC1E7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578854"/>
            <a:ext cx="7642848" cy="5700291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6D9599D4-B749-598C-5ED4-0C06F14BE0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0496" y="5445224"/>
            <a:ext cx="1162819" cy="943545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4A227F67-47AD-0677-8212-BBC6E2A348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52" y="5733256"/>
            <a:ext cx="1530730" cy="866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568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Tm="5000">
        <p15:prstTrans prst="drape"/>
      </p:transition>
    </mc:Choice>
    <mc:Fallback>
      <p:transition spd="slow" advTm="5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45</TotalTime>
  <Words>19</Words>
  <Application>Microsoft Office PowerPoint</Application>
  <PresentationFormat>Grand écran</PresentationFormat>
  <Paragraphs>3</Paragraphs>
  <Slides>60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60</vt:i4>
      </vt:variant>
    </vt:vector>
  </HeadingPairs>
  <TitlesOfParts>
    <vt:vector size="6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N°78</dc:title>
  <dc:creator>Perroquet34740</dc:creator>
  <cp:lastModifiedBy>jean-louis BEYAERT</cp:lastModifiedBy>
  <cp:revision>2</cp:revision>
  <dcterms:created xsi:type="dcterms:W3CDTF">2023-07-08T17:42:49Z</dcterms:created>
  <dcterms:modified xsi:type="dcterms:W3CDTF">2023-07-08T18:28:24Z</dcterms:modified>
</cp:coreProperties>
</file>