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312" r:id="rId6"/>
    <p:sldId id="260" r:id="rId7"/>
    <p:sldId id="261" r:id="rId8"/>
    <p:sldId id="262" r:id="rId9"/>
    <p:sldId id="313" r:id="rId10"/>
    <p:sldId id="263" r:id="rId11"/>
    <p:sldId id="264" r:id="rId12"/>
    <p:sldId id="265" r:id="rId13"/>
    <p:sldId id="314" r:id="rId14"/>
    <p:sldId id="266" r:id="rId15"/>
    <p:sldId id="267" r:id="rId16"/>
    <p:sldId id="268" r:id="rId17"/>
    <p:sldId id="315" r:id="rId18"/>
    <p:sldId id="269" r:id="rId19"/>
    <p:sldId id="270" r:id="rId20"/>
    <p:sldId id="271" r:id="rId21"/>
    <p:sldId id="316" r:id="rId22"/>
    <p:sldId id="272" r:id="rId23"/>
    <p:sldId id="273" r:id="rId24"/>
    <p:sldId id="274" r:id="rId25"/>
    <p:sldId id="275" r:id="rId26"/>
    <p:sldId id="317" r:id="rId27"/>
    <p:sldId id="305" r:id="rId28"/>
    <p:sldId id="276" r:id="rId29"/>
    <p:sldId id="277" r:id="rId30"/>
    <p:sldId id="278" r:id="rId31"/>
    <p:sldId id="31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  <p:sldId id="297" r:id="rId51"/>
    <p:sldId id="298" r:id="rId52"/>
    <p:sldId id="299" r:id="rId53"/>
    <p:sldId id="300" r:id="rId54"/>
    <p:sldId id="301" r:id="rId55"/>
    <p:sldId id="302" r:id="rId56"/>
    <p:sldId id="303" r:id="rId57"/>
    <p:sldId id="304" r:id="rId58"/>
    <p:sldId id="306" r:id="rId59"/>
    <p:sldId id="307" r:id="rId60"/>
    <p:sldId id="308" r:id="rId61"/>
    <p:sldId id="309" r:id="rId62"/>
    <p:sldId id="310" r:id="rId63"/>
    <p:sldId id="311" r:id="rId64"/>
    <p:sldId id="319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550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21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127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473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08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299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559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411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135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832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623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C2E6A-37D1-4C80-91B5-768512A19814}" type="datetimeFigureOut">
              <a:rPr lang="fr-FR" smtClean="0"/>
              <a:t>12/07/2023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63B83-F32E-48DF-AC80-7303E6127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5968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B30AB-4EFD-6C49-A86B-D850C873C3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4CE4E26-D7FE-A285-2E7F-AE02C21470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1A579C-2805-565A-ECD5-EC0E2B1A5FEC}"/>
              </a:ext>
            </a:extLst>
          </p:cNvPr>
          <p:cNvSpPr/>
          <p:nvPr/>
        </p:nvSpPr>
        <p:spPr>
          <a:xfrm>
            <a:off x="1631504" y="764704"/>
            <a:ext cx="7728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N°77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76FAA57-5BB4-7665-A236-4E41D5B39D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25910"/>
            <a:ext cx="1781175" cy="1428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3B8353A-64D0-4848-84DF-2527E5FBB9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57208"/>
            <a:ext cx="5010150" cy="490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486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B6DA82-17EB-3693-E7C2-3173BBE59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8255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55B070-C4FB-9C48-A86E-04CC9F0CD4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183" y="134887"/>
            <a:ext cx="6787634" cy="6723113"/>
          </a:xfrm>
        </p:spPr>
      </p:pic>
    </p:spTree>
    <p:extLst>
      <p:ext uri="{BB962C8B-B14F-4D97-AF65-F5344CB8AC3E}">
        <p14:creationId xmlns:p14="http://schemas.microsoft.com/office/powerpoint/2010/main" val="829228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17E1BB-9E3D-BCB7-7259-B3D1D9B8F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BA72A9-1173-EDB0-F6E2-40B5FE13C5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0812"/>
            <a:ext cx="6336704" cy="6816376"/>
          </a:xfrm>
        </p:spPr>
      </p:pic>
    </p:spTree>
    <p:extLst>
      <p:ext uri="{BB962C8B-B14F-4D97-AF65-F5344CB8AC3E}">
        <p14:creationId xmlns:p14="http://schemas.microsoft.com/office/powerpoint/2010/main" val="402261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5884E5-87C6-1DBE-9634-B42B9CC0B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680F10-6FFE-23FA-F7B1-51351713E9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3486"/>
            <a:ext cx="6806064" cy="6741368"/>
          </a:xfrm>
        </p:spPr>
      </p:pic>
    </p:spTree>
    <p:extLst>
      <p:ext uri="{BB962C8B-B14F-4D97-AF65-F5344CB8AC3E}">
        <p14:creationId xmlns:p14="http://schemas.microsoft.com/office/powerpoint/2010/main" val="697608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4BE017-AD3E-3D60-372D-F48A35690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29F86E-2369-40DC-E377-FEA35E064F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06" y="116632"/>
            <a:ext cx="10015590" cy="7008922"/>
          </a:xfrm>
        </p:spPr>
      </p:pic>
    </p:spTree>
    <p:extLst>
      <p:ext uri="{BB962C8B-B14F-4D97-AF65-F5344CB8AC3E}">
        <p14:creationId xmlns:p14="http://schemas.microsoft.com/office/powerpoint/2010/main" val="3524481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9330E9-C388-5665-25A4-B768B4570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9CBFAC-1796-3993-2FBD-8E2CC9E483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764704"/>
            <a:ext cx="7509074" cy="5584874"/>
          </a:xfrm>
        </p:spPr>
      </p:pic>
    </p:spTree>
    <p:extLst>
      <p:ext uri="{BB962C8B-B14F-4D97-AF65-F5344CB8AC3E}">
        <p14:creationId xmlns:p14="http://schemas.microsoft.com/office/powerpoint/2010/main" val="4129218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990776-2AFD-876B-1BC8-BF3304069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8050AD-C51F-EBA6-47D9-58E4DA413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338" y="188640"/>
            <a:ext cx="8068790" cy="6669360"/>
          </a:xfrm>
        </p:spPr>
      </p:pic>
    </p:spTree>
    <p:extLst>
      <p:ext uri="{BB962C8B-B14F-4D97-AF65-F5344CB8AC3E}">
        <p14:creationId xmlns:p14="http://schemas.microsoft.com/office/powerpoint/2010/main" val="3769175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FFDCA4-2F08-582F-9488-8080C54E6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94B0A85-4E5A-AB38-072A-4ACE41C4B4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433" y="188640"/>
            <a:ext cx="5470958" cy="6669360"/>
          </a:xfrm>
        </p:spPr>
      </p:pic>
    </p:spTree>
    <p:extLst>
      <p:ext uri="{BB962C8B-B14F-4D97-AF65-F5344CB8AC3E}">
        <p14:creationId xmlns:p14="http://schemas.microsoft.com/office/powerpoint/2010/main" val="2433555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24004-23B8-FDBC-CF9B-4570B4968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4CFB9-889B-2F62-3795-A5C2E1B45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244" y="0"/>
            <a:ext cx="5888036" cy="6995686"/>
          </a:xfrm>
        </p:spPr>
      </p:pic>
    </p:spTree>
    <p:extLst>
      <p:ext uri="{BB962C8B-B14F-4D97-AF65-F5344CB8AC3E}">
        <p14:creationId xmlns:p14="http://schemas.microsoft.com/office/powerpoint/2010/main" val="2816769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5CA5F4-EBE1-53E7-284D-89133FA8C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7C9762-A207-201B-8525-E09651367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369197" cy="6878734"/>
          </a:xfrm>
        </p:spPr>
      </p:pic>
    </p:spTree>
    <p:extLst>
      <p:ext uri="{BB962C8B-B14F-4D97-AF65-F5344CB8AC3E}">
        <p14:creationId xmlns:p14="http://schemas.microsoft.com/office/powerpoint/2010/main" val="375515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128AB1-DC1F-3080-5021-F0FE223BD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BFEE2D-4CCB-67EA-B5BF-5EE4FEEE8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42" y="-747464"/>
            <a:ext cx="8064896" cy="8064896"/>
          </a:xfrm>
        </p:spPr>
      </p:pic>
    </p:spTree>
    <p:extLst>
      <p:ext uri="{BB962C8B-B14F-4D97-AF65-F5344CB8AC3E}">
        <p14:creationId xmlns:p14="http://schemas.microsoft.com/office/powerpoint/2010/main" val="2222213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36F682-017C-3552-8694-934F999D9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C632AB-DA20-D521-2198-9156EB74E9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6632"/>
            <a:ext cx="6379331" cy="6741368"/>
          </a:xfrm>
        </p:spPr>
      </p:pic>
    </p:spTree>
    <p:extLst>
      <p:ext uri="{BB962C8B-B14F-4D97-AF65-F5344CB8AC3E}">
        <p14:creationId xmlns:p14="http://schemas.microsoft.com/office/powerpoint/2010/main" val="1515030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B636E-4CC3-31F7-CDB3-AE088665B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CE23FF-85E8-4624-FE3A-0C22D42166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249" y="365125"/>
            <a:ext cx="8331502" cy="6176963"/>
          </a:xfrm>
        </p:spPr>
      </p:pic>
    </p:spTree>
    <p:extLst>
      <p:ext uri="{BB962C8B-B14F-4D97-AF65-F5344CB8AC3E}">
        <p14:creationId xmlns:p14="http://schemas.microsoft.com/office/powerpoint/2010/main" val="2773178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958857-A66D-9F9F-0582-90AE89876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9485F7-2807-8236-770C-38AB004D7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5" y="0"/>
            <a:ext cx="6871062" cy="6858000"/>
          </a:xfrm>
        </p:spPr>
      </p:pic>
    </p:spTree>
    <p:extLst>
      <p:ext uri="{BB962C8B-B14F-4D97-AF65-F5344CB8AC3E}">
        <p14:creationId xmlns:p14="http://schemas.microsoft.com/office/powerpoint/2010/main" val="1917185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2562F6-CFA8-73CD-A628-4C3C0706B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1A7188-BD97-0FD4-79AC-65BE54B69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4092025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974276-D078-B72E-3DC2-E145D5263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0BC817-AB19-6B58-A324-2A117E7A4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8" y="0"/>
            <a:ext cx="5289307" cy="6858000"/>
          </a:xfrm>
        </p:spPr>
      </p:pic>
    </p:spTree>
    <p:extLst>
      <p:ext uri="{BB962C8B-B14F-4D97-AF65-F5344CB8AC3E}">
        <p14:creationId xmlns:p14="http://schemas.microsoft.com/office/powerpoint/2010/main" val="216215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B2C41-0F1F-6AEE-874C-7D05E9672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0A1229-AA79-8785-3BE3-650AB8D0B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2328"/>
            <a:ext cx="6921300" cy="6733343"/>
          </a:xfrm>
        </p:spPr>
      </p:pic>
    </p:spTree>
    <p:extLst>
      <p:ext uri="{BB962C8B-B14F-4D97-AF65-F5344CB8AC3E}">
        <p14:creationId xmlns:p14="http://schemas.microsoft.com/office/powerpoint/2010/main" val="2605621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3FD2DB-F0AD-627B-8A72-4D1B13812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8939AA-A50F-3DCD-136B-1216D3D86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40" y="0"/>
            <a:ext cx="6149039" cy="6780310"/>
          </a:xfrm>
        </p:spPr>
      </p:pic>
    </p:spTree>
    <p:extLst>
      <p:ext uri="{BB962C8B-B14F-4D97-AF65-F5344CB8AC3E}">
        <p14:creationId xmlns:p14="http://schemas.microsoft.com/office/powerpoint/2010/main" val="708453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0B8D3-775A-190A-B28B-26F6D46E3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4DC66B-72B3-A477-C94C-E26D1C8996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08307" cy="6791810"/>
          </a:xfrm>
        </p:spPr>
      </p:pic>
    </p:spTree>
    <p:extLst>
      <p:ext uri="{BB962C8B-B14F-4D97-AF65-F5344CB8AC3E}">
        <p14:creationId xmlns:p14="http://schemas.microsoft.com/office/powerpoint/2010/main" val="3967310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E8E93D-CC2B-F7BC-4A02-D9BC914A0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1D69CC25-BFFF-C12A-A7B7-5332249BBC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1195479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9E9134-00FF-B2AB-0E9C-9A90A3669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6EAF0C-92BC-F818-F759-F8D09E85BC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61210" cy="6881614"/>
          </a:xfrm>
        </p:spPr>
      </p:pic>
    </p:spTree>
    <p:extLst>
      <p:ext uri="{BB962C8B-B14F-4D97-AF65-F5344CB8AC3E}">
        <p14:creationId xmlns:p14="http://schemas.microsoft.com/office/powerpoint/2010/main" val="2701783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1B139F-A800-55E6-AEA3-3F8097282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5EE56F-A605-EE17-E949-67B94D8CDB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473" y="0"/>
            <a:ext cx="7835348" cy="6858000"/>
          </a:xfrm>
        </p:spPr>
      </p:pic>
    </p:spTree>
    <p:extLst>
      <p:ext uri="{BB962C8B-B14F-4D97-AF65-F5344CB8AC3E}">
        <p14:creationId xmlns:p14="http://schemas.microsoft.com/office/powerpoint/2010/main" val="17010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07903B-78EE-7006-23E5-E83DF004C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0054B3-FDBE-7341-2F96-684318293B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706183"/>
            <a:ext cx="7315028" cy="5445633"/>
          </a:xfrm>
        </p:spPr>
      </p:pic>
    </p:spTree>
    <p:extLst>
      <p:ext uri="{BB962C8B-B14F-4D97-AF65-F5344CB8AC3E}">
        <p14:creationId xmlns:p14="http://schemas.microsoft.com/office/powerpoint/2010/main" val="372275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F7A6A9-EC58-4E26-42EB-3B9F144CA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459157-1D5D-E232-5CE0-20BF3CF2A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20688"/>
            <a:ext cx="9556621" cy="5495057"/>
          </a:xfrm>
        </p:spPr>
      </p:pic>
    </p:spTree>
    <p:extLst>
      <p:ext uri="{BB962C8B-B14F-4D97-AF65-F5344CB8AC3E}">
        <p14:creationId xmlns:p14="http://schemas.microsoft.com/office/powerpoint/2010/main" val="3933401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33C705-FCE6-C257-F4D8-62A8AD46B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383341-800E-8C11-DCC1-68E3814CEC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780819" cy="7254362"/>
          </a:xfrm>
        </p:spPr>
      </p:pic>
    </p:spTree>
    <p:extLst>
      <p:ext uri="{BB962C8B-B14F-4D97-AF65-F5344CB8AC3E}">
        <p14:creationId xmlns:p14="http://schemas.microsoft.com/office/powerpoint/2010/main" val="71588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CE01A2-BA6C-08E3-C670-CA12EAA22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444F1B-0711-D683-F2EB-FFD1EE170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4078886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A9B750-5215-E171-5154-A6DA23FB2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8DA443-0FFA-6A70-417E-C9E92E892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11975"/>
            <a:ext cx="4968552" cy="6536576"/>
          </a:xfrm>
        </p:spPr>
      </p:pic>
    </p:spTree>
    <p:extLst>
      <p:ext uri="{BB962C8B-B14F-4D97-AF65-F5344CB8AC3E}">
        <p14:creationId xmlns:p14="http://schemas.microsoft.com/office/powerpoint/2010/main" val="3832638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ABA1F-6531-7240-45B3-A116FD6B7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7AF90B-18D1-E145-5334-1AFF9B94A7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9400" cy="7029400"/>
          </a:xfrm>
        </p:spPr>
      </p:pic>
    </p:spTree>
    <p:extLst>
      <p:ext uri="{BB962C8B-B14F-4D97-AF65-F5344CB8AC3E}">
        <p14:creationId xmlns:p14="http://schemas.microsoft.com/office/powerpoint/2010/main" val="2933276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6CDD68-F630-ECD4-C22D-80EFD3332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B8894-E89F-110B-C6DC-1D0B7ED54E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954" y="116632"/>
            <a:ext cx="5427379" cy="6840760"/>
          </a:xfrm>
        </p:spPr>
      </p:pic>
    </p:spTree>
    <p:extLst>
      <p:ext uri="{BB962C8B-B14F-4D97-AF65-F5344CB8AC3E}">
        <p14:creationId xmlns:p14="http://schemas.microsoft.com/office/powerpoint/2010/main" val="2339363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CB93E-3D45-13C8-4900-1EE2D076C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58C494-733E-7CC1-6239-BD26BA59F2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788" y="0"/>
            <a:ext cx="4717142" cy="6858000"/>
          </a:xfrm>
        </p:spPr>
      </p:pic>
    </p:spTree>
    <p:extLst>
      <p:ext uri="{BB962C8B-B14F-4D97-AF65-F5344CB8AC3E}">
        <p14:creationId xmlns:p14="http://schemas.microsoft.com/office/powerpoint/2010/main" val="1348139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9E7C3D-E213-BB93-B533-691BF62AA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EC38E6-AFA3-0346-7AD7-11091B3151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8272"/>
            <a:ext cx="8885702" cy="6713874"/>
          </a:xfrm>
        </p:spPr>
      </p:pic>
    </p:spTree>
    <p:extLst>
      <p:ext uri="{BB962C8B-B14F-4D97-AF65-F5344CB8AC3E}">
        <p14:creationId xmlns:p14="http://schemas.microsoft.com/office/powerpoint/2010/main" val="3999722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53DF5-5881-C3D7-007F-01D3A8ABA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262D67-AB6E-0918-3260-15F00BA24B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755688"/>
            <a:ext cx="10515600" cy="5737187"/>
          </a:xfrm>
        </p:spPr>
      </p:pic>
    </p:spTree>
    <p:extLst>
      <p:ext uri="{BB962C8B-B14F-4D97-AF65-F5344CB8AC3E}">
        <p14:creationId xmlns:p14="http://schemas.microsoft.com/office/powerpoint/2010/main" val="832331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D61B20-0987-8F94-80AE-DD6E30806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3DE9AE-C620-3B8D-B31E-2D309718E1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071077" cy="6869430"/>
          </a:xfrm>
        </p:spPr>
      </p:pic>
    </p:spTree>
    <p:extLst>
      <p:ext uri="{BB962C8B-B14F-4D97-AF65-F5344CB8AC3E}">
        <p14:creationId xmlns:p14="http://schemas.microsoft.com/office/powerpoint/2010/main" val="409655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465966-9151-2A7D-4BF9-9608336C5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166A17-FB94-5E22-4E9B-37297D50A3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186792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C38374-1876-8030-11C7-DE6ECCB2A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F1EC912-107E-88B6-E7A8-8A24CD4538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572" y="0"/>
            <a:ext cx="6042392" cy="6858000"/>
          </a:xfrm>
        </p:spPr>
      </p:pic>
    </p:spTree>
    <p:extLst>
      <p:ext uri="{BB962C8B-B14F-4D97-AF65-F5344CB8AC3E}">
        <p14:creationId xmlns:p14="http://schemas.microsoft.com/office/powerpoint/2010/main" val="2471455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E88CC3-CACB-03BF-9EA6-4E2C1077A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BFE8E3-6C37-13E3-5EF5-6255940F69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113" y="-387424"/>
            <a:ext cx="7432988" cy="8208912"/>
          </a:xfrm>
        </p:spPr>
      </p:pic>
    </p:spTree>
    <p:extLst>
      <p:ext uri="{BB962C8B-B14F-4D97-AF65-F5344CB8AC3E}">
        <p14:creationId xmlns:p14="http://schemas.microsoft.com/office/powerpoint/2010/main" val="2898045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5E30C-CF9B-B386-5136-E30FDD26A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F91936-C65A-2090-1DAA-8C6F913092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61" y="116632"/>
            <a:ext cx="5730811" cy="6782026"/>
          </a:xfrm>
        </p:spPr>
      </p:pic>
    </p:spTree>
    <p:extLst>
      <p:ext uri="{BB962C8B-B14F-4D97-AF65-F5344CB8AC3E}">
        <p14:creationId xmlns:p14="http://schemas.microsoft.com/office/powerpoint/2010/main" val="3548383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944DE3-22CF-2265-F929-838A218F9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B08089-33E5-867C-9B07-10436358D1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916027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D605FB-6C67-8824-2D17-AB25A9A50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C0033A-C340-D8CE-4AC9-D576C66FE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544853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D60C5E-0302-7C24-665B-703FCBF9B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7CDB31-CA96-46F3-8CA7-ED5FD6994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3209647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912A21-A815-BF74-D8E7-774BECE03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DAD0D-8E8F-A8F1-81D4-93433E0521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3777256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20C208-23C6-11A9-5F73-F8E3AACF4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69465B-23F0-D1F0-E725-01D07F6AC5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040" y="0"/>
            <a:ext cx="6591264" cy="6841467"/>
          </a:xfrm>
        </p:spPr>
      </p:pic>
    </p:spTree>
    <p:extLst>
      <p:ext uri="{BB962C8B-B14F-4D97-AF65-F5344CB8AC3E}">
        <p14:creationId xmlns:p14="http://schemas.microsoft.com/office/powerpoint/2010/main" val="2726692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0B68D-A043-7971-C108-119A7FA59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03E55B-68F4-8049-1F01-7A125F01B3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20" y="0"/>
            <a:ext cx="4983612" cy="6887143"/>
          </a:xfrm>
        </p:spPr>
      </p:pic>
    </p:spTree>
    <p:extLst>
      <p:ext uri="{BB962C8B-B14F-4D97-AF65-F5344CB8AC3E}">
        <p14:creationId xmlns:p14="http://schemas.microsoft.com/office/powerpoint/2010/main" val="2291140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1A4CB9-BD32-44F9-6B1D-1A603CAA1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17DD7F-ACD9-BD99-C6B9-648540F0A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876" y="188640"/>
            <a:ext cx="5282371" cy="6602964"/>
          </a:xfrm>
        </p:spPr>
      </p:pic>
    </p:spTree>
    <p:extLst>
      <p:ext uri="{BB962C8B-B14F-4D97-AF65-F5344CB8AC3E}">
        <p14:creationId xmlns:p14="http://schemas.microsoft.com/office/powerpoint/2010/main" val="3594114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7BBE13-5C3C-793E-634F-E6A7B484A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8357E9-F3CA-0CF9-1B22-2F3ACD47F1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039812" cy="6866555"/>
          </a:xfrm>
        </p:spPr>
      </p:pic>
    </p:spTree>
    <p:extLst>
      <p:ext uri="{BB962C8B-B14F-4D97-AF65-F5344CB8AC3E}">
        <p14:creationId xmlns:p14="http://schemas.microsoft.com/office/powerpoint/2010/main" val="2697277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55A4A6-F108-BD5F-0FED-42BDC33FB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206889-4BEE-A810-5F5F-5D171567F2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618570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7063F3-A379-2F7E-9645-46F25B27A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3D3EAA-996D-99EA-AB36-CFC843D8CD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20358" cy="6873674"/>
          </a:xfrm>
        </p:spPr>
      </p:pic>
    </p:spTree>
    <p:extLst>
      <p:ext uri="{BB962C8B-B14F-4D97-AF65-F5344CB8AC3E}">
        <p14:creationId xmlns:p14="http://schemas.microsoft.com/office/powerpoint/2010/main" val="1188612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2529B6-7FBF-D9F0-EBD5-E07FD5668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63CE3B-64BA-BB41-7ED9-D2C52E0128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8137"/>
            <a:ext cx="6951268" cy="6832331"/>
          </a:xfrm>
        </p:spPr>
      </p:pic>
    </p:spTree>
    <p:extLst>
      <p:ext uri="{BB962C8B-B14F-4D97-AF65-F5344CB8AC3E}">
        <p14:creationId xmlns:p14="http://schemas.microsoft.com/office/powerpoint/2010/main" val="3770400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391FDB-421B-23B4-49E8-5659E2792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4D6FD6-ABE0-C2BD-B136-6D281C115A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819" y="0"/>
            <a:ext cx="5198421" cy="6846338"/>
          </a:xfrm>
        </p:spPr>
      </p:pic>
    </p:spTree>
    <p:extLst>
      <p:ext uri="{BB962C8B-B14F-4D97-AF65-F5344CB8AC3E}">
        <p14:creationId xmlns:p14="http://schemas.microsoft.com/office/powerpoint/2010/main" val="186536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35028F-E31B-9B26-2064-7C0185159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44297D-87BF-695C-8A0D-077C550D03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813" y="260648"/>
            <a:ext cx="4707411" cy="6543121"/>
          </a:xfrm>
        </p:spPr>
      </p:pic>
    </p:spTree>
    <p:extLst>
      <p:ext uri="{BB962C8B-B14F-4D97-AF65-F5344CB8AC3E}">
        <p14:creationId xmlns:p14="http://schemas.microsoft.com/office/powerpoint/2010/main" val="3105593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F9EFFF-694F-DE90-65FC-AD36D275D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0DDFD4-3813-29AD-F270-FB8B6BCA9E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7" y="0"/>
            <a:ext cx="6408446" cy="6176963"/>
          </a:xfrm>
        </p:spPr>
      </p:pic>
    </p:spTree>
    <p:extLst>
      <p:ext uri="{BB962C8B-B14F-4D97-AF65-F5344CB8AC3E}">
        <p14:creationId xmlns:p14="http://schemas.microsoft.com/office/powerpoint/2010/main" val="86890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CD589-FB0E-2714-3208-0FCD28F14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DB25F1-4976-68D3-7597-8BE184494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134" y="-1611560"/>
            <a:ext cx="6103193" cy="10872039"/>
          </a:xfrm>
        </p:spPr>
      </p:pic>
    </p:spTree>
    <p:extLst>
      <p:ext uri="{BB962C8B-B14F-4D97-AF65-F5344CB8AC3E}">
        <p14:creationId xmlns:p14="http://schemas.microsoft.com/office/powerpoint/2010/main" val="2492955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49A3F1-0F4F-2D60-1CD7-66CB75680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FD067F-2115-2EA8-3426-26C05DB216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303" y="0"/>
            <a:ext cx="6409393" cy="6982097"/>
          </a:xfrm>
        </p:spPr>
      </p:pic>
    </p:spTree>
    <p:extLst>
      <p:ext uri="{BB962C8B-B14F-4D97-AF65-F5344CB8AC3E}">
        <p14:creationId xmlns:p14="http://schemas.microsoft.com/office/powerpoint/2010/main" val="1971802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7D6CC4-9071-88A2-965A-4C4388D38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DC5782-0965-D9B7-FE99-B1481211C1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5000" cy="6858000"/>
          </a:xfrm>
        </p:spPr>
      </p:pic>
    </p:spTree>
    <p:extLst>
      <p:ext uri="{BB962C8B-B14F-4D97-AF65-F5344CB8AC3E}">
        <p14:creationId xmlns:p14="http://schemas.microsoft.com/office/powerpoint/2010/main" val="3863721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BBA3DF-DA04-F3ED-DC8E-A4395AF23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649C52-263A-C797-FDFA-3F9D8E5A8F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889384" cy="6848122"/>
          </a:xfrm>
        </p:spPr>
      </p:pic>
    </p:spTree>
    <p:extLst>
      <p:ext uri="{BB962C8B-B14F-4D97-AF65-F5344CB8AC3E}">
        <p14:creationId xmlns:p14="http://schemas.microsoft.com/office/powerpoint/2010/main" val="3259402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4006F-A039-6AA6-ACC8-B2B6AB6A8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5BCBC1-A0A7-40BA-5FA5-6511B61590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358258" cy="6858572"/>
          </a:xfrm>
        </p:spPr>
      </p:pic>
    </p:spTree>
    <p:extLst>
      <p:ext uri="{BB962C8B-B14F-4D97-AF65-F5344CB8AC3E}">
        <p14:creationId xmlns:p14="http://schemas.microsoft.com/office/powerpoint/2010/main" val="230870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439828-FB05-C832-F7AC-FE69E4926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786724-882A-87FE-3D04-776C90574F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516211"/>
            <a:ext cx="9562663" cy="5976664"/>
          </a:xfrm>
        </p:spPr>
      </p:pic>
    </p:spTree>
    <p:extLst>
      <p:ext uri="{BB962C8B-B14F-4D97-AF65-F5344CB8AC3E}">
        <p14:creationId xmlns:p14="http://schemas.microsoft.com/office/powerpoint/2010/main" val="178875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1B97C0-17A1-B6BA-C63A-0C6300ABB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61F261-D1CA-D10D-BB60-CB40A96B9B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786915" cy="6825624"/>
          </a:xfrm>
        </p:spPr>
      </p:pic>
    </p:spTree>
    <p:extLst>
      <p:ext uri="{BB962C8B-B14F-4D97-AF65-F5344CB8AC3E}">
        <p14:creationId xmlns:p14="http://schemas.microsoft.com/office/powerpoint/2010/main" val="3691287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4077B5-C853-888F-73FD-2D653E20D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4B8D6E-D583-88D5-42D3-53BBC228F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32018"/>
            <a:ext cx="9218744" cy="6593963"/>
          </a:xfrm>
        </p:spPr>
      </p:pic>
    </p:spTree>
    <p:extLst>
      <p:ext uri="{BB962C8B-B14F-4D97-AF65-F5344CB8AC3E}">
        <p14:creationId xmlns:p14="http://schemas.microsoft.com/office/powerpoint/2010/main" val="2681423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8F881-2FCC-6761-945C-5C4ECDD9A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7AF91D-D4F7-E4D8-AE19-60C165786F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819472"/>
            <a:ext cx="7050843" cy="7509775"/>
          </a:xfrm>
        </p:spPr>
      </p:pic>
    </p:spTree>
    <p:extLst>
      <p:ext uri="{BB962C8B-B14F-4D97-AF65-F5344CB8AC3E}">
        <p14:creationId xmlns:p14="http://schemas.microsoft.com/office/powerpoint/2010/main" val="270554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3D684-DB33-3949-4EA2-6C74013E0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2F4FDD-8FAE-4A4F-778D-431BA7CBF0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94320"/>
            <a:ext cx="5272962" cy="6669360"/>
          </a:xfrm>
        </p:spPr>
      </p:pic>
    </p:spTree>
    <p:extLst>
      <p:ext uri="{BB962C8B-B14F-4D97-AF65-F5344CB8AC3E}">
        <p14:creationId xmlns:p14="http://schemas.microsoft.com/office/powerpoint/2010/main" val="1707262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9B26C-5748-77E2-C4A3-BBDBFC854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C9805E-C5C1-867D-E264-E3397893A2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582" y="-99392"/>
            <a:ext cx="5940689" cy="6975369"/>
          </a:xfrm>
        </p:spPr>
      </p:pic>
    </p:spTree>
    <p:extLst>
      <p:ext uri="{BB962C8B-B14F-4D97-AF65-F5344CB8AC3E}">
        <p14:creationId xmlns:p14="http://schemas.microsoft.com/office/powerpoint/2010/main" val="3695830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4DE2D3-DEAA-8D37-8DD6-0BD08B502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B19C31-5DAF-2B03-B6FD-D3453EB27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704" y="1266013"/>
            <a:ext cx="12155377" cy="4325974"/>
          </a:xfrm>
        </p:spPr>
      </p:pic>
    </p:spTree>
    <p:extLst>
      <p:ext uri="{BB962C8B-B14F-4D97-AF65-F5344CB8AC3E}">
        <p14:creationId xmlns:p14="http://schemas.microsoft.com/office/powerpoint/2010/main" val="3846374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FE899-9D81-6C04-BD0A-EE6C64FEA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B16C21-2A82-D409-F761-67F2A3A351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915" y="-171400"/>
            <a:ext cx="7068169" cy="8835213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2D14FFF-B3B3-7C58-44C8-3AA240EA5D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08" y="5443581"/>
            <a:ext cx="1976462" cy="104929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9CF9FDD-2698-90F0-F512-59B4DFAFB2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54" y="5589240"/>
            <a:ext cx="1818762" cy="102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367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47</TotalTime>
  <Words>6</Words>
  <Application>Microsoft Office PowerPoint</Application>
  <PresentationFormat>Grand écran</PresentationFormat>
  <Paragraphs>1</Paragraphs>
  <Slides>64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64</vt:i4>
      </vt:variant>
    </vt:vector>
  </HeadingPairs>
  <TitlesOfParts>
    <vt:vector size="6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umour en Vrac N°77 - Perroquet34740</dc:title>
  <dc:creator>Perroquet34740</dc:creator>
  <cp:lastModifiedBy>jean-louis BEYAERT</cp:lastModifiedBy>
  <cp:revision>5</cp:revision>
  <dcterms:created xsi:type="dcterms:W3CDTF">2023-06-16T18:16:12Z</dcterms:created>
  <dcterms:modified xsi:type="dcterms:W3CDTF">2023-07-12T18:26:53Z</dcterms:modified>
</cp:coreProperties>
</file>