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310" r:id="rId7"/>
    <p:sldId id="261" r:id="rId8"/>
    <p:sldId id="262" r:id="rId9"/>
    <p:sldId id="263" r:id="rId10"/>
    <p:sldId id="264" r:id="rId11"/>
    <p:sldId id="265" r:id="rId12"/>
    <p:sldId id="311" r:id="rId13"/>
    <p:sldId id="266" r:id="rId14"/>
    <p:sldId id="267" r:id="rId15"/>
    <p:sldId id="268" r:id="rId16"/>
    <p:sldId id="269" r:id="rId17"/>
    <p:sldId id="270" r:id="rId18"/>
    <p:sldId id="312" r:id="rId19"/>
    <p:sldId id="271" r:id="rId20"/>
    <p:sldId id="272" r:id="rId21"/>
    <p:sldId id="273" r:id="rId22"/>
    <p:sldId id="274" r:id="rId23"/>
    <p:sldId id="275" r:id="rId24"/>
    <p:sldId id="313" r:id="rId25"/>
    <p:sldId id="276" r:id="rId26"/>
    <p:sldId id="277" r:id="rId27"/>
    <p:sldId id="278" r:id="rId28"/>
    <p:sldId id="279" r:id="rId29"/>
    <p:sldId id="280" r:id="rId30"/>
    <p:sldId id="314" r:id="rId31"/>
    <p:sldId id="281" r:id="rId32"/>
    <p:sldId id="282" r:id="rId33"/>
    <p:sldId id="283" r:id="rId34"/>
    <p:sldId id="284" r:id="rId35"/>
    <p:sldId id="315" r:id="rId36"/>
    <p:sldId id="285" r:id="rId37"/>
    <p:sldId id="286" r:id="rId38"/>
    <p:sldId id="287" r:id="rId39"/>
    <p:sldId id="288" r:id="rId40"/>
    <p:sldId id="289" r:id="rId41"/>
    <p:sldId id="290" r:id="rId42"/>
    <p:sldId id="316" r:id="rId43"/>
    <p:sldId id="291" r:id="rId44"/>
    <p:sldId id="292" r:id="rId45"/>
    <p:sldId id="293" r:id="rId46"/>
    <p:sldId id="294" r:id="rId47"/>
    <p:sldId id="295" r:id="rId48"/>
    <p:sldId id="317" r:id="rId49"/>
    <p:sldId id="296" r:id="rId50"/>
    <p:sldId id="318" r:id="rId51"/>
    <p:sldId id="297" r:id="rId52"/>
    <p:sldId id="298" r:id="rId53"/>
    <p:sldId id="299" r:id="rId54"/>
    <p:sldId id="300" r:id="rId55"/>
    <p:sldId id="319" r:id="rId56"/>
    <p:sldId id="301" r:id="rId57"/>
    <p:sldId id="302" r:id="rId58"/>
    <p:sldId id="303" r:id="rId59"/>
    <p:sldId id="304" r:id="rId60"/>
    <p:sldId id="305" r:id="rId61"/>
    <p:sldId id="306" r:id="rId62"/>
    <p:sldId id="307" r:id="rId63"/>
    <p:sldId id="308" r:id="rId64"/>
    <p:sldId id="309" r:id="rId65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7" autoAdjust="0"/>
    <p:restoredTop sz="94660"/>
  </p:normalViewPr>
  <p:slideViewPr>
    <p:cSldViewPr>
      <p:cViewPr varScale="1">
        <p:scale>
          <a:sx n="77" d="100"/>
          <a:sy n="77" d="100"/>
        </p:scale>
        <p:origin x="690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theme" Target="theme/theme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viewProps" Target="viewProps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C385B-36AF-43C4-B956-6478150D447E}" type="datetimeFigureOut">
              <a:rPr lang="fr-FR" smtClean="0"/>
              <a:t>27/05/2023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257B4-571D-4E4C-A120-FB8DDC2606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271120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C385B-36AF-43C4-B956-6478150D447E}" type="datetimeFigureOut">
              <a:rPr lang="fr-FR" smtClean="0"/>
              <a:t>27/05/2023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257B4-571D-4E4C-A120-FB8DDC2606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681546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C385B-36AF-43C4-B956-6478150D447E}" type="datetimeFigureOut">
              <a:rPr lang="fr-FR" smtClean="0"/>
              <a:t>27/05/2023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257B4-571D-4E4C-A120-FB8DDC2606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847794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C385B-36AF-43C4-B956-6478150D447E}" type="datetimeFigureOut">
              <a:rPr lang="fr-FR" smtClean="0"/>
              <a:t>27/05/2023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257B4-571D-4E4C-A120-FB8DDC2606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45611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C385B-36AF-43C4-B956-6478150D447E}" type="datetimeFigureOut">
              <a:rPr lang="fr-FR" smtClean="0"/>
              <a:t>27/05/2023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257B4-571D-4E4C-A120-FB8DDC2606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2867966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C385B-36AF-43C4-B956-6478150D447E}" type="datetimeFigureOut">
              <a:rPr lang="fr-FR" smtClean="0"/>
              <a:t>27/05/2023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257B4-571D-4E4C-A120-FB8DDC2606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6523072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C385B-36AF-43C4-B956-6478150D447E}" type="datetimeFigureOut">
              <a:rPr lang="fr-FR" smtClean="0"/>
              <a:t>27/05/2023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257B4-571D-4E4C-A120-FB8DDC2606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836656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C385B-36AF-43C4-B956-6478150D447E}" type="datetimeFigureOut">
              <a:rPr lang="fr-FR" smtClean="0"/>
              <a:t>27/05/2023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257B4-571D-4E4C-A120-FB8DDC2606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89000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C385B-36AF-43C4-B956-6478150D447E}" type="datetimeFigureOut">
              <a:rPr lang="fr-FR" smtClean="0"/>
              <a:t>27/05/2023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257B4-571D-4E4C-A120-FB8DDC2606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933362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C385B-36AF-43C4-B956-6478150D447E}" type="datetimeFigureOut">
              <a:rPr lang="fr-FR" smtClean="0"/>
              <a:t>27/05/2023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257B4-571D-4E4C-A120-FB8DDC2606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54765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6C385B-36AF-43C4-B956-6478150D447E}" type="datetimeFigureOut">
              <a:rPr lang="fr-FR" smtClean="0"/>
              <a:t>27/05/2023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B2257B4-571D-4E4C-A120-FB8DDC2606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597918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6C385B-36AF-43C4-B956-6478150D447E}" type="datetimeFigureOut">
              <a:rPr lang="fr-FR" smtClean="0"/>
              <a:t>27/05/2023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2257B4-571D-4E4C-A120-FB8DDC260681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84873377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GIF"/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8.jpg"/><Relationship Id="rId4" Type="http://schemas.openxmlformats.org/officeDocument/2006/relationships/image" Target="../media/image67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5A3537-F3EF-D112-1021-569F5162458B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F9C63173-4BDE-6535-EAAA-152279B1DAC0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D0A360B2-686D-4720-BD29-97FEA9D2EFFE}"/>
              </a:ext>
            </a:extLst>
          </p:cNvPr>
          <p:cNvSpPr/>
          <p:nvPr/>
        </p:nvSpPr>
        <p:spPr>
          <a:xfrm>
            <a:off x="2207568" y="332656"/>
            <a:ext cx="75033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">
                <a:rot lat="0" lon="0" rev="15600000"/>
              </a:lightRig>
            </a:scene3d>
            <a:sp3d extrusionH="57150" prstMaterial="softEdge">
              <a:bevelT w="25400" h="38100"/>
            </a:sp3d>
          </a:bodyPr>
          <a:lstStyle/>
          <a:p>
            <a:pPr algn="ctr"/>
            <a:r>
              <a:rPr lang="fr-FR" sz="5400" b="1" cap="none" spc="0" dirty="0">
                <a:ln/>
                <a:solidFill>
                  <a:schemeClr val="accent4"/>
                </a:solidFill>
                <a:effectLst/>
              </a:rPr>
              <a:t>HUMOUR EN VRAC N°76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9381697E-DE0D-0697-75E7-8B2C3FA7A84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67100" y="1484784"/>
            <a:ext cx="5257800" cy="485775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4322BFC-167A-00E0-7732-8EC3C5408C67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63137" y="5099269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3337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  <p:sndAc>
          <p:stSnd loop="1">
            <p:snd r:embed="rId2" name="Benny Hill.wav"/>
          </p:stSnd>
        </p:sndAc>
      </p:transition>
    </mc:Choice>
    <mc:Fallback>
      <p:transition spd="slow">
        <p:fade/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F1CDFD2-1A6D-659F-D1EC-1159747608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001868E-EC98-4293-2539-52698E698EF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63552" y="260648"/>
            <a:ext cx="7477399" cy="6492875"/>
          </a:xfrm>
        </p:spPr>
      </p:pic>
    </p:spTree>
    <p:extLst>
      <p:ext uri="{BB962C8B-B14F-4D97-AF65-F5344CB8AC3E}">
        <p14:creationId xmlns:p14="http://schemas.microsoft.com/office/powerpoint/2010/main" val="257043591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D1F262-7889-2297-9E01-61CBAD514B8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F7C2B38-D223-2DC6-3A43-A581307F7C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3672" y="45799"/>
            <a:ext cx="5638668" cy="6766402"/>
          </a:xfrm>
        </p:spPr>
      </p:pic>
    </p:spTree>
    <p:extLst>
      <p:ext uri="{BB962C8B-B14F-4D97-AF65-F5344CB8AC3E}">
        <p14:creationId xmlns:p14="http://schemas.microsoft.com/office/powerpoint/2010/main" val="37406388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363ACB8-2963-A5BB-3A3C-47A46A4BBE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42B6E4-FC97-C95B-060F-082A2FA7BD1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859379" cy="6741368"/>
          </a:xfrm>
        </p:spPr>
      </p:pic>
    </p:spTree>
    <p:extLst>
      <p:ext uri="{BB962C8B-B14F-4D97-AF65-F5344CB8AC3E}">
        <p14:creationId xmlns:p14="http://schemas.microsoft.com/office/powerpoint/2010/main" val="4391407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E12515E-01BB-7F1A-934C-A6BCCCF7AB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DBC2C6-3BF0-ADA5-1B92-76E2DF26719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9882" y="-19272"/>
            <a:ext cx="4972236" cy="6730479"/>
          </a:xfrm>
        </p:spPr>
      </p:pic>
    </p:spTree>
    <p:extLst>
      <p:ext uri="{BB962C8B-B14F-4D97-AF65-F5344CB8AC3E}">
        <p14:creationId xmlns:p14="http://schemas.microsoft.com/office/powerpoint/2010/main" val="23732884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327C75-170B-BD12-ABD0-373766728F3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4734A9-C743-4BDA-3CA5-305CFF218C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1562900"/>
            <a:ext cx="6573300" cy="4929975"/>
          </a:xfr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3FB5C72F-89EA-6173-63A4-D7A649468CAF}"/>
              </a:ext>
            </a:extLst>
          </p:cNvPr>
          <p:cNvSpPr/>
          <p:nvPr/>
        </p:nvSpPr>
        <p:spPr>
          <a:xfrm>
            <a:off x="2135560" y="548680"/>
            <a:ext cx="7225921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SOURIS POUR FEMME</a:t>
            </a:r>
          </a:p>
        </p:txBody>
      </p:sp>
    </p:spTree>
    <p:extLst>
      <p:ext uri="{BB962C8B-B14F-4D97-AF65-F5344CB8AC3E}">
        <p14:creationId xmlns:p14="http://schemas.microsoft.com/office/powerpoint/2010/main" val="30668230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D6B43C-E4FE-F1D0-B0BA-BB106E61E82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C07F187-FFC4-857F-0294-21B51717C6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-15265"/>
            <a:ext cx="7410239" cy="6873265"/>
          </a:xfrm>
        </p:spPr>
      </p:pic>
    </p:spTree>
    <p:extLst>
      <p:ext uri="{BB962C8B-B14F-4D97-AF65-F5344CB8AC3E}">
        <p14:creationId xmlns:p14="http://schemas.microsoft.com/office/powerpoint/2010/main" val="429054487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4C8235-83B5-6F66-9C22-E7F3BBCEF6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97BD6B-65F7-4454-3D8B-AA6A5024648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635194" cy="6597352"/>
          </a:xfrm>
        </p:spPr>
      </p:pic>
    </p:spTree>
    <p:extLst>
      <p:ext uri="{BB962C8B-B14F-4D97-AF65-F5344CB8AC3E}">
        <p14:creationId xmlns:p14="http://schemas.microsoft.com/office/powerpoint/2010/main" val="22477038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D83F47-383B-57E6-98DE-7CC5F5609B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3EDDBE-EE63-4147-9DA1-7100370B91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41345" y="0"/>
            <a:ext cx="5909309" cy="6858000"/>
          </a:xfrm>
        </p:spPr>
      </p:pic>
    </p:spTree>
    <p:extLst>
      <p:ext uri="{BB962C8B-B14F-4D97-AF65-F5344CB8AC3E}">
        <p14:creationId xmlns:p14="http://schemas.microsoft.com/office/powerpoint/2010/main" val="149945736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3DF066-6387-166E-5C12-2393F05F6B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22B005-2E6F-AC9C-8696-239038511A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0"/>
            <a:ext cx="6013559" cy="6790977"/>
          </a:xfrm>
        </p:spPr>
      </p:pic>
    </p:spTree>
    <p:extLst>
      <p:ext uri="{BB962C8B-B14F-4D97-AF65-F5344CB8AC3E}">
        <p14:creationId xmlns:p14="http://schemas.microsoft.com/office/powerpoint/2010/main" val="1169590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212BC2-3F30-2903-853D-87040843C5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5E8875B-AC50-0597-AE38-846FE9ADC2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5" y="0"/>
            <a:ext cx="5486400" cy="6858000"/>
          </a:xfrm>
        </p:spPr>
      </p:pic>
    </p:spTree>
    <p:extLst>
      <p:ext uri="{BB962C8B-B14F-4D97-AF65-F5344CB8AC3E}">
        <p14:creationId xmlns:p14="http://schemas.microsoft.com/office/powerpoint/2010/main" val="7733596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091140-A923-68A8-5CE0-92153A97EE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DDD00D6-5DE4-A561-AF2B-D95B2BE98C2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0"/>
            <a:ext cx="6624429" cy="6817241"/>
          </a:xfrm>
        </p:spPr>
      </p:pic>
    </p:spTree>
    <p:extLst>
      <p:ext uri="{BB962C8B-B14F-4D97-AF65-F5344CB8AC3E}">
        <p14:creationId xmlns:p14="http://schemas.microsoft.com/office/powerpoint/2010/main" val="9085040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07C7FD0-FECC-97A2-4610-0FD4AF1E7A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134303-FD6F-0023-4A2D-79813509224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0"/>
            <a:ext cx="6241017" cy="6858000"/>
          </a:xfrm>
        </p:spPr>
      </p:pic>
    </p:spTree>
    <p:extLst>
      <p:ext uri="{BB962C8B-B14F-4D97-AF65-F5344CB8AC3E}">
        <p14:creationId xmlns:p14="http://schemas.microsoft.com/office/powerpoint/2010/main" val="30951094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BAB6446-4F5A-AB7B-5640-76E4CB8751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79B25D4-BEE1-83F9-EF94-BF41C4EAEC6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3602" y="0"/>
            <a:ext cx="5306654" cy="7072176"/>
          </a:xfrm>
        </p:spPr>
      </p:pic>
    </p:spTree>
    <p:extLst>
      <p:ext uri="{BB962C8B-B14F-4D97-AF65-F5344CB8AC3E}">
        <p14:creationId xmlns:p14="http://schemas.microsoft.com/office/powerpoint/2010/main" val="27071763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32F924-44B2-1A1D-88AA-9A3DC9DFCA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526B08E-D560-3C66-05F4-BE7B112801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8082" y="89248"/>
            <a:ext cx="9895836" cy="6768752"/>
          </a:xfrm>
        </p:spPr>
      </p:pic>
    </p:spTree>
    <p:extLst>
      <p:ext uri="{BB962C8B-B14F-4D97-AF65-F5344CB8AC3E}">
        <p14:creationId xmlns:p14="http://schemas.microsoft.com/office/powerpoint/2010/main" val="42932315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0546CD9-3A7D-2B24-3D15-04FE264C1C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DD495A-4701-9974-3D0E-F3CC8662F1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162314"/>
            <a:ext cx="6337612" cy="7182628"/>
          </a:xfrm>
        </p:spPr>
      </p:pic>
    </p:spTree>
    <p:extLst>
      <p:ext uri="{BB962C8B-B14F-4D97-AF65-F5344CB8AC3E}">
        <p14:creationId xmlns:p14="http://schemas.microsoft.com/office/powerpoint/2010/main" val="38269885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0BFA6B-2F0C-A5E2-86AF-A533D6E9ED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E388F23-231C-1992-D749-60F5041E852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116632"/>
            <a:ext cx="6756025" cy="9427015"/>
          </a:xfrm>
        </p:spPr>
      </p:pic>
    </p:spTree>
    <p:extLst>
      <p:ext uri="{BB962C8B-B14F-4D97-AF65-F5344CB8AC3E}">
        <p14:creationId xmlns:p14="http://schemas.microsoft.com/office/powerpoint/2010/main" val="282311281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C06D58-56AC-7F74-4C8B-01D054F5BC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A5B1C15-EF66-ABE7-B6FB-8FDE07DED1B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5440" y="365125"/>
            <a:ext cx="9559655" cy="6376243"/>
          </a:xfrm>
        </p:spPr>
      </p:pic>
    </p:spTree>
    <p:extLst>
      <p:ext uri="{BB962C8B-B14F-4D97-AF65-F5344CB8AC3E}">
        <p14:creationId xmlns:p14="http://schemas.microsoft.com/office/powerpoint/2010/main" val="13950169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B2DD706-79A2-4219-C617-496DADF7706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B582B50-F71C-E287-310C-0C74BCF159F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0"/>
            <a:ext cx="6255901" cy="6969502"/>
          </a:xfrm>
        </p:spPr>
      </p:pic>
    </p:spTree>
    <p:extLst>
      <p:ext uri="{BB962C8B-B14F-4D97-AF65-F5344CB8AC3E}">
        <p14:creationId xmlns:p14="http://schemas.microsoft.com/office/powerpoint/2010/main" val="2842061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3373A9-7EC8-A1A6-D2C8-CE9C673A1F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C9D4405-5E4D-8B7E-6F89-7824088F8A9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2472" y="-171400"/>
            <a:ext cx="4934798" cy="7344816"/>
          </a:xfrm>
        </p:spPr>
      </p:pic>
    </p:spTree>
    <p:extLst>
      <p:ext uri="{BB962C8B-B14F-4D97-AF65-F5344CB8AC3E}">
        <p14:creationId xmlns:p14="http://schemas.microsoft.com/office/powerpoint/2010/main" val="20941107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1476FF5-BABD-0E42-4E71-518887073B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10692C2-65BD-B17A-943A-EE813A0914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6323" y="0"/>
            <a:ext cx="5835981" cy="7533520"/>
          </a:xfrm>
        </p:spPr>
      </p:pic>
    </p:spTree>
    <p:extLst>
      <p:ext uri="{BB962C8B-B14F-4D97-AF65-F5344CB8AC3E}">
        <p14:creationId xmlns:p14="http://schemas.microsoft.com/office/powerpoint/2010/main" val="7218928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0E271A-5A6A-0716-8690-A7C8D5DEEB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95850E0-AE2A-46E0-FB31-55EDEA02386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7648" y="0"/>
            <a:ext cx="5886450" cy="6858000"/>
          </a:xfrm>
        </p:spPr>
      </p:pic>
    </p:spTree>
    <p:extLst>
      <p:ext uri="{BB962C8B-B14F-4D97-AF65-F5344CB8AC3E}">
        <p14:creationId xmlns:p14="http://schemas.microsoft.com/office/powerpoint/2010/main" val="16326062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E7ABBA-1BDD-4160-5B60-C9EF09A9D9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13E9BC-DCA8-CB45-A576-D99D1AB446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0072" y="116632"/>
            <a:ext cx="4400144" cy="6959924"/>
          </a:xfrm>
        </p:spPr>
      </p:pic>
    </p:spTree>
    <p:extLst>
      <p:ext uri="{BB962C8B-B14F-4D97-AF65-F5344CB8AC3E}">
        <p14:creationId xmlns:p14="http://schemas.microsoft.com/office/powerpoint/2010/main" val="1821358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90903F-CCA3-A347-A91A-4DC839090C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3E66E54-65B9-648A-BA25-483F3C3575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83432" y="373986"/>
            <a:ext cx="9512550" cy="6229927"/>
          </a:xfrm>
        </p:spPr>
      </p:pic>
    </p:spTree>
    <p:extLst>
      <p:ext uri="{BB962C8B-B14F-4D97-AF65-F5344CB8AC3E}">
        <p14:creationId xmlns:p14="http://schemas.microsoft.com/office/powerpoint/2010/main" val="12345018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7D9C7E3-620E-0B78-6E00-D2D6317A68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141D80D-D4BC-8F46-0955-B1E82C52CC6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2499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8434834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F63359A-CCB8-9E30-60A0-7709649F99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4416F60-E494-345E-B33F-4780E4D6F97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21388"/>
            <a:ext cx="5220416" cy="6858000"/>
          </a:xfrm>
        </p:spPr>
      </p:pic>
    </p:spTree>
    <p:extLst>
      <p:ext uri="{BB962C8B-B14F-4D97-AF65-F5344CB8AC3E}">
        <p14:creationId xmlns:p14="http://schemas.microsoft.com/office/powerpoint/2010/main" val="20936296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C69E19F-59DF-C9D8-B071-4B28E606DB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0D41E2-F4D0-2F10-96A2-0D8D9EF4782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61653" y="0"/>
            <a:ext cx="5372100" cy="6858000"/>
          </a:xfrm>
        </p:spPr>
      </p:pic>
    </p:spTree>
    <p:extLst>
      <p:ext uri="{BB962C8B-B14F-4D97-AF65-F5344CB8AC3E}">
        <p14:creationId xmlns:p14="http://schemas.microsoft.com/office/powerpoint/2010/main" val="9891682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3FBBB9-98BB-36A4-89B9-C240A1F798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E08012-F231-968C-9290-3AD9F736278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58316"/>
            <a:ext cx="6912200" cy="6741368"/>
          </a:xfrm>
        </p:spPr>
      </p:pic>
    </p:spTree>
    <p:extLst>
      <p:ext uri="{BB962C8B-B14F-4D97-AF65-F5344CB8AC3E}">
        <p14:creationId xmlns:p14="http://schemas.microsoft.com/office/powerpoint/2010/main" val="10431120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6B2C295-D43E-90CF-B5B7-27750CCC3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8A9BDAF-BAF3-A898-F2E0-B9FE7794A5F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04592" y="0"/>
            <a:ext cx="4563616" cy="6784691"/>
          </a:xfrm>
        </p:spPr>
      </p:pic>
    </p:spTree>
    <p:extLst>
      <p:ext uri="{BB962C8B-B14F-4D97-AF65-F5344CB8AC3E}">
        <p14:creationId xmlns:p14="http://schemas.microsoft.com/office/powerpoint/2010/main" val="110974954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2D9AE8-7420-4A98-F98B-AD84D931D8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614E56A-2787-CAEE-B3CB-D26881002B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72477" y="0"/>
            <a:ext cx="6896099" cy="6858000"/>
          </a:xfrm>
        </p:spPr>
      </p:pic>
    </p:spTree>
    <p:extLst>
      <p:ext uri="{BB962C8B-B14F-4D97-AF65-F5344CB8AC3E}">
        <p14:creationId xmlns:p14="http://schemas.microsoft.com/office/powerpoint/2010/main" val="202387730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60C23D-DFEB-8C77-9E80-1373EC19482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780785-E385-E644-D597-245ECBA8A58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1459" y="0"/>
            <a:ext cx="4601157" cy="6858000"/>
          </a:xfrm>
        </p:spPr>
      </p:pic>
    </p:spTree>
    <p:extLst>
      <p:ext uri="{BB962C8B-B14F-4D97-AF65-F5344CB8AC3E}">
        <p14:creationId xmlns:p14="http://schemas.microsoft.com/office/powerpoint/2010/main" val="340289089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A9CD5C-98DB-E1AF-DD01-3CC9008EFF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CD71E2D-1157-82EE-D8A5-41A5822A459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67308" y="0"/>
            <a:ext cx="5427545" cy="7677472"/>
          </a:xfrm>
        </p:spPr>
      </p:pic>
    </p:spTree>
    <p:extLst>
      <p:ext uri="{BB962C8B-B14F-4D97-AF65-F5344CB8AC3E}">
        <p14:creationId xmlns:p14="http://schemas.microsoft.com/office/powerpoint/2010/main" val="32015237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786CCBA-A4A0-A923-881A-92DE3D0B44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C854762-80CC-6FC9-E341-381A79B69D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7417" y="182562"/>
            <a:ext cx="8657166" cy="6492875"/>
          </a:xfrm>
        </p:spPr>
      </p:pic>
    </p:spTree>
    <p:extLst>
      <p:ext uri="{BB962C8B-B14F-4D97-AF65-F5344CB8AC3E}">
        <p14:creationId xmlns:p14="http://schemas.microsoft.com/office/powerpoint/2010/main" val="275028699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19FBCCA-F1FD-83DB-0A62-2B61A28B1C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4E4DC2-10B8-04C6-CD35-3ABF5CDDB6B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48394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32814614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2D96926-21A0-0A36-9A05-F2F87F2BD4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7CDA06-B553-987E-999C-F4E0EE1A237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7856" y="0"/>
            <a:ext cx="7736495" cy="6776493"/>
          </a:xfrm>
        </p:spPr>
      </p:pic>
    </p:spTree>
    <p:extLst>
      <p:ext uri="{BB962C8B-B14F-4D97-AF65-F5344CB8AC3E}">
        <p14:creationId xmlns:p14="http://schemas.microsoft.com/office/powerpoint/2010/main" val="20751895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AB8725-80A3-A10D-00A7-0A8E5A6C1C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45F6409-2104-A59C-F8D3-C448877728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25635"/>
            <a:ext cx="5357356" cy="6816519"/>
          </a:xfrm>
        </p:spPr>
      </p:pic>
    </p:spTree>
    <p:extLst>
      <p:ext uri="{BB962C8B-B14F-4D97-AF65-F5344CB8AC3E}">
        <p14:creationId xmlns:p14="http://schemas.microsoft.com/office/powerpoint/2010/main" val="11923752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2BC8594-A8AD-B8CC-4931-E5B4CF960C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E860DAD-C801-E474-DFA1-980931844C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11624" y="-650"/>
            <a:ext cx="7025630" cy="7025630"/>
          </a:xfrm>
        </p:spPr>
      </p:pic>
    </p:spTree>
    <p:extLst>
      <p:ext uri="{BB962C8B-B14F-4D97-AF65-F5344CB8AC3E}">
        <p14:creationId xmlns:p14="http://schemas.microsoft.com/office/powerpoint/2010/main" val="3640494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C51564-9275-8026-6F25-4FACB8F4F3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B25A06C-B847-D069-26DA-FF36CF26249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21543" y="0"/>
            <a:ext cx="5955029" cy="6858000"/>
          </a:xfrm>
        </p:spPr>
      </p:pic>
    </p:spTree>
    <p:extLst>
      <p:ext uri="{BB962C8B-B14F-4D97-AF65-F5344CB8AC3E}">
        <p14:creationId xmlns:p14="http://schemas.microsoft.com/office/powerpoint/2010/main" val="19424243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BB13D7E-C242-EAD8-4AD3-1D7600E91D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E41CA1-11EA-44AF-93F5-B004866EB6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19536" y="116632"/>
            <a:ext cx="8157033" cy="7029400"/>
          </a:xfrm>
        </p:spPr>
      </p:pic>
    </p:spTree>
    <p:extLst>
      <p:ext uri="{BB962C8B-B14F-4D97-AF65-F5344CB8AC3E}">
        <p14:creationId xmlns:p14="http://schemas.microsoft.com/office/powerpoint/2010/main" val="34602741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6390C5-A8EA-7EEB-54D1-ABCF4EE55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D314FBA-F079-6192-4313-8B811EC3C1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2550" y="116632"/>
            <a:ext cx="5387706" cy="6787662"/>
          </a:xfrm>
        </p:spPr>
      </p:pic>
    </p:spTree>
    <p:extLst>
      <p:ext uri="{BB962C8B-B14F-4D97-AF65-F5344CB8AC3E}">
        <p14:creationId xmlns:p14="http://schemas.microsoft.com/office/powerpoint/2010/main" val="7711082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1A3D56-56DF-9B38-8667-969B974096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88A5B46-1C3E-EC36-76B8-D508B086758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0"/>
            <a:ext cx="7368146" cy="6176963"/>
          </a:xfrm>
        </p:spPr>
      </p:pic>
    </p:spTree>
    <p:extLst>
      <p:ext uri="{BB962C8B-B14F-4D97-AF65-F5344CB8AC3E}">
        <p14:creationId xmlns:p14="http://schemas.microsoft.com/office/powerpoint/2010/main" val="48121788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EEAD691-7A42-1146-BE7D-F0297A60BD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4C71EB5-D823-2298-0666-73021D4023B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548680"/>
            <a:ext cx="6176963" cy="6176963"/>
          </a:xfrm>
        </p:spPr>
      </p:pic>
    </p:spTree>
    <p:extLst>
      <p:ext uri="{BB962C8B-B14F-4D97-AF65-F5344CB8AC3E}">
        <p14:creationId xmlns:p14="http://schemas.microsoft.com/office/powerpoint/2010/main" val="35791948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158BB75-31E2-0E3C-4D79-D6D0F6C54E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06A19F6-57F0-E1DC-D5AD-F8E2263830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696" y="-66747"/>
            <a:ext cx="5256584" cy="7814922"/>
          </a:xfrm>
        </p:spPr>
      </p:pic>
    </p:spTree>
    <p:extLst>
      <p:ext uri="{BB962C8B-B14F-4D97-AF65-F5344CB8AC3E}">
        <p14:creationId xmlns:p14="http://schemas.microsoft.com/office/powerpoint/2010/main" val="731026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66C0DBE-BECC-EEC3-C954-FD0D7AA5D7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59D5ED9-6050-9871-9748-914D26B48B3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9376" y="657920"/>
            <a:ext cx="11540319" cy="5542159"/>
          </a:xfrm>
        </p:spPr>
      </p:pic>
    </p:spTree>
    <p:extLst>
      <p:ext uri="{BB962C8B-B14F-4D97-AF65-F5344CB8AC3E}">
        <p14:creationId xmlns:p14="http://schemas.microsoft.com/office/powerpoint/2010/main" val="82302128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4451CCA-E115-96ED-F7CB-FCA4D5BB66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28E147D-E160-FEF6-F662-D6BCCF388BA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06176" y="0"/>
            <a:ext cx="4978055" cy="6892691"/>
          </a:xfrm>
        </p:spPr>
      </p:pic>
    </p:spTree>
    <p:extLst>
      <p:ext uri="{BB962C8B-B14F-4D97-AF65-F5344CB8AC3E}">
        <p14:creationId xmlns:p14="http://schemas.microsoft.com/office/powerpoint/2010/main" val="42784131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6C82B7-E681-EB08-B201-B3F91C82535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F08376E-F77F-30EB-366D-C31D7F0949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308234"/>
            <a:ext cx="4968552" cy="7433936"/>
          </a:xfrm>
        </p:spPr>
      </p:pic>
    </p:spTree>
    <p:extLst>
      <p:ext uri="{BB962C8B-B14F-4D97-AF65-F5344CB8AC3E}">
        <p14:creationId xmlns:p14="http://schemas.microsoft.com/office/powerpoint/2010/main" val="39193456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192624-3F8D-4C42-4A78-9608EA991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2FE5A44-8C16-C861-93F0-FDB19DF88B3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61828" y="116632"/>
            <a:ext cx="5882443" cy="6654095"/>
          </a:xfrm>
        </p:spPr>
      </p:pic>
    </p:spTree>
    <p:extLst>
      <p:ext uri="{BB962C8B-B14F-4D97-AF65-F5344CB8AC3E}">
        <p14:creationId xmlns:p14="http://schemas.microsoft.com/office/powerpoint/2010/main" val="35108476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464E61D-509A-AB1F-79CE-59DF123CCC4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2407C5D-CE7A-DE42-FB09-5F0E0CA7AF1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71664" y="-31154"/>
            <a:ext cx="5256584" cy="7008780"/>
          </a:xfrm>
        </p:spPr>
      </p:pic>
    </p:spTree>
    <p:extLst>
      <p:ext uri="{BB962C8B-B14F-4D97-AF65-F5344CB8AC3E}">
        <p14:creationId xmlns:p14="http://schemas.microsoft.com/office/powerpoint/2010/main" val="13218083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517E7B6-9A0A-1388-9B1B-F62CB813D0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967D2DD-B72E-69CD-052B-B2B58AA415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0"/>
            <a:ext cx="8125188" cy="6741368"/>
          </a:xfrm>
        </p:spPr>
      </p:pic>
    </p:spTree>
    <p:extLst>
      <p:ext uri="{BB962C8B-B14F-4D97-AF65-F5344CB8AC3E}">
        <p14:creationId xmlns:p14="http://schemas.microsoft.com/office/powerpoint/2010/main" val="103710903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297DD5F-3012-5F9F-0817-DCEA665B64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0632FE4-D51D-F439-9BCC-3A445FA8AA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87688" y="5277"/>
            <a:ext cx="4824536" cy="6864954"/>
          </a:xfrm>
        </p:spPr>
      </p:pic>
    </p:spTree>
    <p:extLst>
      <p:ext uri="{BB962C8B-B14F-4D97-AF65-F5344CB8AC3E}">
        <p14:creationId xmlns:p14="http://schemas.microsoft.com/office/powerpoint/2010/main" val="31950086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97C9B0F-F2ED-10ED-EAA0-29FB06F882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D94A27-2AE3-BC08-DB2E-5075FAF73F0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5088" y="116632"/>
            <a:ext cx="9299423" cy="7701086"/>
          </a:xfrm>
        </p:spPr>
      </p:pic>
    </p:spTree>
    <p:extLst>
      <p:ext uri="{BB962C8B-B14F-4D97-AF65-F5344CB8AC3E}">
        <p14:creationId xmlns:p14="http://schemas.microsoft.com/office/powerpoint/2010/main" val="45941903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E5E4D8-52A8-C1C7-258E-019A85CE06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5C387E1-032D-73B0-6076-156962B98C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0"/>
            <a:ext cx="6448615" cy="6950604"/>
          </a:xfrm>
        </p:spPr>
      </p:pic>
    </p:spTree>
    <p:extLst>
      <p:ext uri="{BB962C8B-B14F-4D97-AF65-F5344CB8AC3E}">
        <p14:creationId xmlns:p14="http://schemas.microsoft.com/office/powerpoint/2010/main" val="41956089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C45C051-A1FC-21E8-E58D-A31EF734114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ABCDDD7-6352-98AD-A37E-C1D35B0A67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5314" y="-99392"/>
            <a:ext cx="7485062" cy="7485062"/>
          </a:xfrm>
        </p:spPr>
      </p:pic>
    </p:spTree>
    <p:extLst>
      <p:ext uri="{BB962C8B-B14F-4D97-AF65-F5344CB8AC3E}">
        <p14:creationId xmlns:p14="http://schemas.microsoft.com/office/powerpoint/2010/main" val="2662782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1E7D369-474B-C08E-702A-0881CCC0FC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51F31E-094E-49B6-960A-2D77B0B5977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67385" y="0"/>
            <a:ext cx="6657229" cy="7189809"/>
          </a:xfrm>
        </p:spPr>
      </p:pic>
    </p:spTree>
    <p:extLst>
      <p:ext uri="{BB962C8B-B14F-4D97-AF65-F5344CB8AC3E}">
        <p14:creationId xmlns:p14="http://schemas.microsoft.com/office/powerpoint/2010/main" val="8616577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F53897E-11CA-2514-DF13-B1EF065EE1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E00197-7872-E0BD-B30F-C7203E16532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671749"/>
            <a:ext cx="5301208" cy="5301208"/>
          </a:xfr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07C45C80-57F3-F152-2D9E-AE1AED9B5806}"/>
              </a:ext>
            </a:extLst>
          </p:cNvPr>
          <p:cNvSpPr/>
          <p:nvPr/>
        </p:nvSpPr>
        <p:spPr>
          <a:xfrm>
            <a:off x="191344" y="365125"/>
            <a:ext cx="1101962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 cmpd="sng">
                  <a:solidFill>
                    <a:schemeClr val="accent4"/>
                  </a:solidFill>
                  <a:prstDash val="solid"/>
                </a:ln>
                <a:gradFill>
                  <a:gsLst>
                    <a:gs pos="0">
                      <a:schemeClr val="accent4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EXPRESSION : RAMENER SA FRAISE</a:t>
            </a:r>
          </a:p>
        </p:txBody>
      </p:sp>
    </p:spTree>
    <p:extLst>
      <p:ext uri="{BB962C8B-B14F-4D97-AF65-F5344CB8AC3E}">
        <p14:creationId xmlns:p14="http://schemas.microsoft.com/office/powerpoint/2010/main" val="17839908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D82C6FD-01EC-A075-C560-0E1E8A2E40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EXPRESSION : RAMENER SA FRAISE !</a:t>
            </a: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3B26D65-55EC-5297-FCFF-EAD3FBD4A5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96220" y="116632"/>
            <a:ext cx="9164276" cy="7574847"/>
          </a:xfrm>
        </p:spPr>
      </p:pic>
    </p:spTree>
    <p:extLst>
      <p:ext uri="{BB962C8B-B14F-4D97-AF65-F5344CB8AC3E}">
        <p14:creationId xmlns:p14="http://schemas.microsoft.com/office/powerpoint/2010/main" val="1759822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3A1E365-4E15-AF74-5FDF-27AC0E7160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BB5FAA8-3650-F5B7-5E4B-8014C30A524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29636"/>
            <a:ext cx="8750213" cy="6798727"/>
          </a:xfrm>
        </p:spPr>
      </p:pic>
    </p:spTree>
    <p:extLst>
      <p:ext uri="{BB962C8B-B14F-4D97-AF65-F5344CB8AC3E}">
        <p14:creationId xmlns:p14="http://schemas.microsoft.com/office/powerpoint/2010/main" val="72337879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4DA2A74-46FB-0742-92F4-246C09F30A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3320114-36ED-096A-B674-8DB7963922B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7568" y="0"/>
            <a:ext cx="6881614" cy="6881614"/>
          </a:xfrm>
        </p:spPr>
      </p:pic>
    </p:spTree>
    <p:extLst>
      <p:ext uri="{BB962C8B-B14F-4D97-AF65-F5344CB8AC3E}">
        <p14:creationId xmlns:p14="http://schemas.microsoft.com/office/powerpoint/2010/main" val="37074374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D5A6C37-0CA9-BDD5-C74F-7AE3EB2896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EA01FCA-B024-FABA-547D-1FEE7A42C07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145426"/>
            <a:ext cx="9680462" cy="6567148"/>
          </a:xfrm>
        </p:spPr>
      </p:pic>
    </p:spTree>
    <p:extLst>
      <p:ext uri="{BB962C8B-B14F-4D97-AF65-F5344CB8AC3E}">
        <p14:creationId xmlns:p14="http://schemas.microsoft.com/office/powerpoint/2010/main" val="420847132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308227B-A54E-97A6-DCCA-813B8F3D69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70745A0-956A-8ECA-5B60-D381879CF9A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35183" y="0"/>
            <a:ext cx="5709089" cy="7005529"/>
          </a:xfrm>
        </p:spPr>
      </p:pic>
    </p:spTree>
    <p:extLst>
      <p:ext uri="{BB962C8B-B14F-4D97-AF65-F5344CB8AC3E}">
        <p14:creationId xmlns:p14="http://schemas.microsoft.com/office/powerpoint/2010/main" val="30594806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D59A3F8-5ADA-66E2-7A52-16230FC5D0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B1113D3-7DD1-168B-6F84-0384E2A0658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83632" y="188640"/>
            <a:ext cx="6768752" cy="6768752"/>
          </a:xfrm>
        </p:spPr>
      </p:pic>
    </p:spTree>
    <p:extLst>
      <p:ext uri="{BB962C8B-B14F-4D97-AF65-F5344CB8AC3E}">
        <p14:creationId xmlns:p14="http://schemas.microsoft.com/office/powerpoint/2010/main" val="141949828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1649804-73C1-77B9-81FA-00FC13B9C8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BCA6604-BF6D-3033-DB67-2307C0AA783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891480"/>
            <a:ext cx="7629078" cy="7629078"/>
          </a:xfrm>
        </p:spPr>
      </p:pic>
    </p:spTree>
    <p:extLst>
      <p:ext uri="{BB962C8B-B14F-4D97-AF65-F5344CB8AC3E}">
        <p14:creationId xmlns:p14="http://schemas.microsoft.com/office/powerpoint/2010/main" val="41522346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3BA19DF-49FF-B639-05CB-5362C8C38E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7355E0F-DE2E-1F5D-425D-002BC5F88A2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-75746"/>
            <a:ext cx="9236000" cy="6927000"/>
          </a:xfrm>
        </p:spPr>
      </p:pic>
    </p:spTree>
    <p:extLst>
      <p:ext uri="{BB962C8B-B14F-4D97-AF65-F5344CB8AC3E}">
        <p14:creationId xmlns:p14="http://schemas.microsoft.com/office/powerpoint/2010/main" val="27583966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99FBC8E-15E5-6E80-16DA-D18FA440C7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7FC0BAE-00E5-0E16-7520-ADABF434A35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-64307"/>
            <a:ext cx="6953622" cy="6953622"/>
          </a:xfr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1B13849C-E033-E367-1DAE-6F6D33790B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9250" y="2952750"/>
            <a:ext cx="1333500" cy="952500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5C86D5D1-7CB7-46C7-5C8C-43338E7902B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84137" y="5716389"/>
            <a:ext cx="956937" cy="776486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0705B679-B7ED-D1EA-8664-1382D7BE214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314" y="5877272"/>
            <a:ext cx="1484709" cy="84058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908586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curtains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40</TotalTime>
  <Words>20</Words>
  <Application>Microsoft Office PowerPoint</Application>
  <PresentationFormat>Grand écran</PresentationFormat>
  <Paragraphs>4</Paragraphs>
  <Slides>64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64</vt:i4>
      </vt:variant>
    </vt:vector>
  </HeadingPairs>
  <TitlesOfParts>
    <vt:vector size="68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EXPRESSION : RAMENER SA FRAISE !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en vrac N°76 - Perroquet34740</dc:title>
  <dc:creator>Perroquet34740</dc:creator>
  <cp:lastModifiedBy>jean-louis BEYAERT</cp:lastModifiedBy>
  <cp:revision>3</cp:revision>
  <dcterms:created xsi:type="dcterms:W3CDTF">2023-05-27T15:25:54Z</dcterms:created>
  <dcterms:modified xsi:type="dcterms:W3CDTF">2023-05-27T17:03:41Z</dcterms:modified>
</cp:coreProperties>
</file>