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308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>
      <p:cViewPr varScale="1">
        <p:scale>
          <a:sx n="77" d="100"/>
          <a:sy n="77" d="100"/>
        </p:scale>
        <p:origin x="690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731D8-FE6D-458D-A560-B3DD674AB49E}" type="datetimeFigureOut">
              <a:rPr lang="fr-FR" smtClean="0"/>
              <a:t>14/05/2023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6098A-3C5C-4650-B086-B05EBD98C7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82864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731D8-FE6D-458D-A560-B3DD674AB49E}" type="datetimeFigureOut">
              <a:rPr lang="fr-FR" smtClean="0"/>
              <a:t>14/05/2023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6098A-3C5C-4650-B086-B05EBD98C7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21385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731D8-FE6D-458D-A560-B3DD674AB49E}" type="datetimeFigureOut">
              <a:rPr lang="fr-FR" smtClean="0"/>
              <a:t>14/05/2023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6098A-3C5C-4650-B086-B05EBD98C7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31331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731D8-FE6D-458D-A560-B3DD674AB49E}" type="datetimeFigureOut">
              <a:rPr lang="fr-FR" smtClean="0"/>
              <a:t>14/05/2023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6098A-3C5C-4650-B086-B05EBD98C7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98650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731D8-FE6D-458D-A560-B3DD674AB49E}" type="datetimeFigureOut">
              <a:rPr lang="fr-FR" smtClean="0"/>
              <a:t>14/05/2023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6098A-3C5C-4650-B086-B05EBD98C7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58878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731D8-FE6D-458D-A560-B3DD674AB49E}" type="datetimeFigureOut">
              <a:rPr lang="fr-FR" smtClean="0"/>
              <a:t>14/05/2023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6098A-3C5C-4650-B086-B05EBD98C7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48023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731D8-FE6D-458D-A560-B3DD674AB49E}" type="datetimeFigureOut">
              <a:rPr lang="fr-FR" smtClean="0"/>
              <a:t>14/05/2023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6098A-3C5C-4650-B086-B05EBD98C7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261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731D8-FE6D-458D-A560-B3DD674AB49E}" type="datetimeFigureOut">
              <a:rPr lang="fr-FR" smtClean="0"/>
              <a:t>14/05/2023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6098A-3C5C-4650-B086-B05EBD98C7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40931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731D8-FE6D-458D-A560-B3DD674AB49E}" type="datetimeFigureOut">
              <a:rPr lang="fr-FR" smtClean="0"/>
              <a:t>14/05/2023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6098A-3C5C-4650-B086-B05EBD98C7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33126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731D8-FE6D-458D-A560-B3DD674AB49E}" type="datetimeFigureOut">
              <a:rPr lang="fr-FR" smtClean="0"/>
              <a:t>14/05/2023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6098A-3C5C-4650-B086-B05EBD98C7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62278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731D8-FE6D-458D-A560-B3DD674AB49E}" type="datetimeFigureOut">
              <a:rPr lang="fr-FR" smtClean="0"/>
              <a:t>14/05/2023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6098A-3C5C-4650-B086-B05EBD98C7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9081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8731D8-FE6D-458D-A560-B3DD674AB49E}" type="datetimeFigureOut">
              <a:rPr lang="fr-FR" smtClean="0"/>
              <a:t>14/05/2023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6098A-3C5C-4650-B086-B05EBD98C7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6327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74345E-EB34-3609-1483-F0C7DA71502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C93E65-6BBC-9829-3588-D74C7B3BEBF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D12D47D-32C0-14E3-BCC2-379EDAC8AA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1464990"/>
            <a:ext cx="6717400" cy="539301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B533F36-38B0-75BE-33B2-B14D3B5B4129}"/>
              </a:ext>
            </a:extLst>
          </p:cNvPr>
          <p:cNvSpPr/>
          <p:nvPr/>
        </p:nvSpPr>
        <p:spPr>
          <a:xfrm>
            <a:off x="2546952" y="404664"/>
            <a:ext cx="716392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EN VRAC N</a:t>
            </a:r>
            <a:r>
              <a:rPr lang="fr-FR" sz="54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°75</a:t>
            </a:r>
            <a:endParaRPr lang="fr-FR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E57C142C-E211-3478-CB2C-AEFF799BBB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8108" y="5247949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5492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  <p:sndAc>
          <p:stSnd loop="1">
            <p:snd r:embed="rId2" name="Musique Humour 6.wav"/>
          </p:stSnd>
        </p:sndAc>
      </p:transition>
    </mc:Choice>
    <mc:Fallback xmlns="">
      <p:transition spd="slow">
        <p:fade/>
        <p:sndAc>
          <p:stSnd loop="1">
            <p:snd r:embed="rId5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47E772-0C27-63F2-1DBB-B8E37457C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47C0CD-639C-D62E-E979-BAD2550FC8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3" y="980728"/>
            <a:ext cx="12287840" cy="4373116"/>
          </a:xfrm>
        </p:spPr>
      </p:pic>
    </p:spTree>
    <p:extLst>
      <p:ext uri="{BB962C8B-B14F-4D97-AF65-F5344CB8AC3E}">
        <p14:creationId xmlns:p14="http://schemas.microsoft.com/office/powerpoint/2010/main" val="6199930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58299F-B4DF-4DE6-8C57-245D156777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C943EC-681D-109B-FDD8-2F7D790B70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38327991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AA4E59-8BAB-AABE-8A47-4627D40016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4AAC8C-5603-A7E2-E19A-15F918A650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1710" y="260648"/>
            <a:ext cx="7708579" cy="6158706"/>
          </a:xfrm>
        </p:spPr>
      </p:pic>
    </p:spTree>
    <p:extLst>
      <p:ext uri="{BB962C8B-B14F-4D97-AF65-F5344CB8AC3E}">
        <p14:creationId xmlns:p14="http://schemas.microsoft.com/office/powerpoint/2010/main" val="42811425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40E35F-7E2E-74E2-C9B6-8AAA18CDD1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BEDC84-EA11-F2E6-1379-C4D2D2CE45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5239939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48AC63-042B-139A-AC86-E2A29D54E1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D6A3DD-9519-0777-821E-CE1BC8C597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19135"/>
            <a:ext cx="5701194" cy="6860944"/>
          </a:xfrm>
        </p:spPr>
      </p:pic>
    </p:spTree>
    <p:extLst>
      <p:ext uri="{BB962C8B-B14F-4D97-AF65-F5344CB8AC3E}">
        <p14:creationId xmlns:p14="http://schemas.microsoft.com/office/powerpoint/2010/main" val="3364349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B1F022-F55A-56AF-2C14-92FFB3A8DB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469F43-3531-E7B6-2333-6FBE785D2D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-1899592"/>
            <a:ext cx="11420822" cy="11420822"/>
          </a:xfrm>
        </p:spPr>
      </p:pic>
    </p:spTree>
    <p:extLst>
      <p:ext uri="{BB962C8B-B14F-4D97-AF65-F5344CB8AC3E}">
        <p14:creationId xmlns:p14="http://schemas.microsoft.com/office/powerpoint/2010/main" val="31054203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D27F32-75B5-DCD1-AD58-A5EBBDBDD8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A69E3D-EA0E-C405-B0A0-1E42001CB5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93018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20833984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B9D3F6-F55C-1706-ED80-85B19A96D4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C1492C-C5F6-B956-A610-A20D6633C2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280238"/>
            <a:ext cx="8793798" cy="6577762"/>
          </a:xfrm>
        </p:spPr>
      </p:pic>
    </p:spTree>
    <p:extLst>
      <p:ext uri="{BB962C8B-B14F-4D97-AF65-F5344CB8AC3E}">
        <p14:creationId xmlns:p14="http://schemas.microsoft.com/office/powerpoint/2010/main" val="18267720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053D4B-3E0E-32CF-9D15-897D4F39B9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20DA54-7659-4CF3-FDAC-C17044E829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2858" y="30765"/>
            <a:ext cx="8626284" cy="6867707"/>
          </a:xfrm>
        </p:spPr>
      </p:pic>
    </p:spTree>
    <p:extLst>
      <p:ext uri="{BB962C8B-B14F-4D97-AF65-F5344CB8AC3E}">
        <p14:creationId xmlns:p14="http://schemas.microsoft.com/office/powerpoint/2010/main" val="5917316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076388-E76A-45CA-DC1C-2B999A4696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FC7BF6-AA9A-127C-89C0-ADDADF41E9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-1683568"/>
            <a:ext cx="11013454" cy="11013454"/>
          </a:xfrm>
        </p:spPr>
      </p:pic>
    </p:spTree>
    <p:extLst>
      <p:ext uri="{BB962C8B-B14F-4D97-AF65-F5344CB8AC3E}">
        <p14:creationId xmlns:p14="http://schemas.microsoft.com/office/powerpoint/2010/main" val="24010879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6C2399-1C97-0889-6880-23DDAFC2C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A2F384-4DD8-6D8E-8CC0-1DBB835169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97507"/>
            <a:ext cx="7053014" cy="7053014"/>
          </a:xfrm>
        </p:spPr>
      </p:pic>
    </p:spTree>
    <p:extLst>
      <p:ext uri="{BB962C8B-B14F-4D97-AF65-F5344CB8AC3E}">
        <p14:creationId xmlns:p14="http://schemas.microsoft.com/office/powerpoint/2010/main" val="36946234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DC2E33-F64B-2C86-6827-736BF3BCFF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6C89EF-3A05-BDD3-F802-E02F8D1F3F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2052" y="0"/>
            <a:ext cx="6767895" cy="6858000"/>
          </a:xfrm>
        </p:spPr>
      </p:pic>
    </p:spTree>
    <p:extLst>
      <p:ext uri="{BB962C8B-B14F-4D97-AF65-F5344CB8AC3E}">
        <p14:creationId xmlns:p14="http://schemas.microsoft.com/office/powerpoint/2010/main" val="1233991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0CE909-045A-CD77-83C3-26DC9C2BF1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B375DB-1191-A5CE-D592-9C1646F5A8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0"/>
            <a:ext cx="9717310" cy="9717310"/>
          </a:xfrm>
        </p:spPr>
      </p:pic>
    </p:spTree>
    <p:extLst>
      <p:ext uri="{BB962C8B-B14F-4D97-AF65-F5344CB8AC3E}">
        <p14:creationId xmlns:p14="http://schemas.microsoft.com/office/powerpoint/2010/main" val="7702166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8672FA-FBF7-BAED-2D65-FE8A0DD966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CEB771-8FA0-A715-E97F-24E9120242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4550"/>
            <a:ext cx="6575070" cy="6853450"/>
          </a:xfrm>
        </p:spPr>
      </p:pic>
    </p:spTree>
    <p:extLst>
      <p:ext uri="{BB962C8B-B14F-4D97-AF65-F5344CB8AC3E}">
        <p14:creationId xmlns:p14="http://schemas.microsoft.com/office/powerpoint/2010/main" val="9801714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99A37E-2FCB-0EAB-D1A4-17C62A27FD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7E6D68-87F2-8120-0438-B13812D1AC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36" y="1124744"/>
            <a:ext cx="12134676" cy="4126607"/>
          </a:xfrm>
        </p:spPr>
      </p:pic>
    </p:spTree>
    <p:extLst>
      <p:ext uri="{BB962C8B-B14F-4D97-AF65-F5344CB8AC3E}">
        <p14:creationId xmlns:p14="http://schemas.microsoft.com/office/powerpoint/2010/main" val="20579527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997219-BFB2-A31B-032D-262FFE7C52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8AAC42-B975-85AF-C909-6E5D086F2B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24321"/>
            <a:ext cx="7568696" cy="6882321"/>
          </a:xfrm>
        </p:spPr>
      </p:pic>
    </p:spTree>
    <p:extLst>
      <p:ext uri="{BB962C8B-B14F-4D97-AF65-F5344CB8AC3E}">
        <p14:creationId xmlns:p14="http://schemas.microsoft.com/office/powerpoint/2010/main" val="42395302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09280E-2599-7BE3-1F90-43FE0DB29E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97C481-04C9-77A3-CE72-7627A7911F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0"/>
            <a:ext cx="8754893" cy="6858000"/>
          </a:xfrm>
        </p:spPr>
      </p:pic>
    </p:spTree>
    <p:extLst>
      <p:ext uri="{BB962C8B-B14F-4D97-AF65-F5344CB8AC3E}">
        <p14:creationId xmlns:p14="http://schemas.microsoft.com/office/powerpoint/2010/main" val="36146469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AD1C40-3C02-6F52-0B71-6AF25B4F08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ED93FE48-3714-E821-33B3-A149378B5A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397" y="260648"/>
            <a:ext cx="9483205" cy="6336704"/>
          </a:xfrm>
        </p:spPr>
      </p:pic>
    </p:spTree>
    <p:extLst>
      <p:ext uri="{BB962C8B-B14F-4D97-AF65-F5344CB8AC3E}">
        <p14:creationId xmlns:p14="http://schemas.microsoft.com/office/powerpoint/2010/main" val="37253184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C4CECB-9425-DAC7-405A-0F896BE222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AD9C95-46C7-6FBD-B3D3-0E0ED2F996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195" y="188640"/>
            <a:ext cx="4257382" cy="6669360"/>
          </a:xfrm>
        </p:spPr>
      </p:pic>
    </p:spTree>
    <p:extLst>
      <p:ext uri="{BB962C8B-B14F-4D97-AF65-F5344CB8AC3E}">
        <p14:creationId xmlns:p14="http://schemas.microsoft.com/office/powerpoint/2010/main" val="1457133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A4F8E5-8A7F-F769-D932-1DA3A5F6B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1099FE-392C-9CA9-F9EE-185EE97FFB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6322" y="116632"/>
            <a:ext cx="7612273" cy="7992888"/>
          </a:xfrm>
        </p:spPr>
      </p:pic>
    </p:spTree>
    <p:extLst>
      <p:ext uri="{BB962C8B-B14F-4D97-AF65-F5344CB8AC3E}">
        <p14:creationId xmlns:p14="http://schemas.microsoft.com/office/powerpoint/2010/main" val="20039121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273B8C-BE4F-E95C-AD4F-18045349E2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21BD9A50-2D3E-A3EC-21A8-665AE13C96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-285909"/>
            <a:ext cx="9445039" cy="6778784"/>
          </a:xfrm>
        </p:spPr>
      </p:pic>
    </p:spTree>
    <p:extLst>
      <p:ext uri="{BB962C8B-B14F-4D97-AF65-F5344CB8AC3E}">
        <p14:creationId xmlns:p14="http://schemas.microsoft.com/office/powerpoint/2010/main" val="3597889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00A9C5-06C3-6370-9A05-9A9694057D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72316D-CC49-2B7A-8E3B-038B36AD71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4572" y="1825625"/>
            <a:ext cx="5862855" cy="4351338"/>
          </a:xfrm>
        </p:spPr>
      </p:pic>
    </p:spTree>
    <p:extLst>
      <p:ext uri="{BB962C8B-B14F-4D97-AF65-F5344CB8AC3E}">
        <p14:creationId xmlns:p14="http://schemas.microsoft.com/office/powerpoint/2010/main" val="5718976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4C6B0D-8DC9-AE72-2DAF-47E90C50A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942BC5-9E38-7BE7-865D-A1ECF4D820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111753"/>
            <a:ext cx="10515600" cy="6634493"/>
          </a:xfrm>
        </p:spPr>
      </p:pic>
    </p:spTree>
    <p:extLst>
      <p:ext uri="{BB962C8B-B14F-4D97-AF65-F5344CB8AC3E}">
        <p14:creationId xmlns:p14="http://schemas.microsoft.com/office/powerpoint/2010/main" val="22550594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BD4B6D-ED17-8479-3D83-1BD12D4C7A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681EAC-C215-DA0E-20FA-EA3182A275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80416"/>
            <a:ext cx="9959875" cy="6224922"/>
          </a:xfrm>
        </p:spPr>
      </p:pic>
    </p:spTree>
    <p:extLst>
      <p:ext uri="{BB962C8B-B14F-4D97-AF65-F5344CB8AC3E}">
        <p14:creationId xmlns:p14="http://schemas.microsoft.com/office/powerpoint/2010/main" val="40644750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07F158-5954-312B-F1AD-DD8FB9C2C8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08818E-17DE-3CB7-5079-B2911C931C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21388"/>
            <a:ext cx="5671058" cy="6887098"/>
          </a:xfrm>
        </p:spPr>
      </p:pic>
    </p:spTree>
    <p:extLst>
      <p:ext uri="{BB962C8B-B14F-4D97-AF65-F5344CB8AC3E}">
        <p14:creationId xmlns:p14="http://schemas.microsoft.com/office/powerpoint/2010/main" val="13163188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86F518-FCA3-EB1C-3C46-925645654B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C9C52AAB-BA6C-5653-ED0C-F3EC397BE0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6" y="1092561"/>
            <a:ext cx="4277622" cy="5790241"/>
          </a:xfr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64AF4FD0-05F2-89B8-0711-B16C1C768B75}"/>
              </a:ext>
            </a:extLst>
          </p:cNvPr>
          <p:cNvSpPr txBox="1"/>
          <p:nvPr/>
        </p:nvSpPr>
        <p:spPr>
          <a:xfrm>
            <a:off x="3575720" y="548680"/>
            <a:ext cx="43386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NOUVEAU BONNET DE NUIT DE CHARLES III</a:t>
            </a:r>
          </a:p>
        </p:txBody>
      </p:sp>
    </p:spTree>
    <p:extLst>
      <p:ext uri="{BB962C8B-B14F-4D97-AF65-F5344CB8AC3E}">
        <p14:creationId xmlns:p14="http://schemas.microsoft.com/office/powerpoint/2010/main" val="1742676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E5B579-BF34-EA36-8C00-F32FC60320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65A2C3-4432-E2F7-4B01-6798D79D5E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29119"/>
            <a:ext cx="6032526" cy="6872499"/>
          </a:xfrm>
        </p:spPr>
      </p:pic>
    </p:spTree>
    <p:extLst>
      <p:ext uri="{BB962C8B-B14F-4D97-AF65-F5344CB8AC3E}">
        <p14:creationId xmlns:p14="http://schemas.microsoft.com/office/powerpoint/2010/main" val="22923174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89E4E7-B944-F557-4FAF-D794C59951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8DFE38-EC3C-89A9-3EBF-57EFDB5D95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17240"/>
            <a:ext cx="8151905" cy="6840760"/>
          </a:xfrm>
        </p:spPr>
      </p:pic>
    </p:spTree>
    <p:extLst>
      <p:ext uri="{BB962C8B-B14F-4D97-AF65-F5344CB8AC3E}">
        <p14:creationId xmlns:p14="http://schemas.microsoft.com/office/powerpoint/2010/main" val="12991369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6D84E1-9288-5212-BADF-46B22AC211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59DB74-FB7F-E78A-113B-7549052B83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504369"/>
            <a:ext cx="7925447" cy="5988323"/>
          </a:xfrm>
        </p:spPr>
      </p:pic>
    </p:spTree>
    <p:extLst>
      <p:ext uri="{BB962C8B-B14F-4D97-AF65-F5344CB8AC3E}">
        <p14:creationId xmlns:p14="http://schemas.microsoft.com/office/powerpoint/2010/main" val="1795063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9691D4-FC93-27EB-4A3B-8EFDED5F1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76D784-4A79-511D-0495-98BA16E5B0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39556"/>
            <a:ext cx="7818167" cy="8437107"/>
          </a:xfrm>
        </p:spPr>
      </p:pic>
    </p:spTree>
    <p:extLst>
      <p:ext uri="{BB962C8B-B14F-4D97-AF65-F5344CB8AC3E}">
        <p14:creationId xmlns:p14="http://schemas.microsoft.com/office/powerpoint/2010/main" val="828899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035B71-0E8E-717D-94B9-9BE061C84B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4AE447-D4CD-A26E-A2F5-B9299F17F2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829" y="194809"/>
            <a:ext cx="10172342" cy="6468381"/>
          </a:xfrm>
        </p:spPr>
      </p:pic>
    </p:spTree>
    <p:extLst>
      <p:ext uri="{BB962C8B-B14F-4D97-AF65-F5344CB8AC3E}">
        <p14:creationId xmlns:p14="http://schemas.microsoft.com/office/powerpoint/2010/main" val="19512348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AF0613-2625-7361-8F93-8DA1A189BA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F4165120-E41A-07DC-17E1-47FAC3C75B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907" y="476672"/>
            <a:ext cx="10022185" cy="6146465"/>
          </a:xfrm>
        </p:spPr>
      </p:pic>
    </p:spTree>
    <p:extLst>
      <p:ext uri="{BB962C8B-B14F-4D97-AF65-F5344CB8AC3E}">
        <p14:creationId xmlns:p14="http://schemas.microsoft.com/office/powerpoint/2010/main" val="39399028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8DE975-77EB-CEF2-AE23-0A0BE4573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7E467B-1632-00C5-9AFD-2665188696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210201"/>
            <a:ext cx="5040560" cy="7172340"/>
          </a:xfrm>
        </p:spPr>
      </p:pic>
    </p:spTree>
    <p:extLst>
      <p:ext uri="{BB962C8B-B14F-4D97-AF65-F5344CB8AC3E}">
        <p14:creationId xmlns:p14="http://schemas.microsoft.com/office/powerpoint/2010/main" val="37313144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F134AC-24BB-0941-F0F2-FC72F86BED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8F3AD9-6D8D-4A04-5719-60D04C1120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0"/>
            <a:ext cx="6741368" cy="6741368"/>
          </a:xfrm>
        </p:spPr>
      </p:pic>
    </p:spTree>
    <p:extLst>
      <p:ext uri="{BB962C8B-B14F-4D97-AF65-F5344CB8AC3E}">
        <p14:creationId xmlns:p14="http://schemas.microsoft.com/office/powerpoint/2010/main" val="57684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20255E-869E-6A7D-3FE1-F77D9611D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0064DE79-1DF7-536B-43F6-5C246CD02A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8022"/>
            <a:ext cx="9707096" cy="6521955"/>
          </a:xfrm>
        </p:spPr>
      </p:pic>
    </p:spTree>
    <p:extLst>
      <p:ext uri="{BB962C8B-B14F-4D97-AF65-F5344CB8AC3E}">
        <p14:creationId xmlns:p14="http://schemas.microsoft.com/office/powerpoint/2010/main" val="37235953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248386-EF71-76A7-E246-138AB732B2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174907-8A07-3019-7A78-FE0650CBD7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2811" y="0"/>
            <a:ext cx="7406377" cy="6741368"/>
          </a:xfrm>
        </p:spPr>
      </p:pic>
    </p:spTree>
    <p:extLst>
      <p:ext uri="{BB962C8B-B14F-4D97-AF65-F5344CB8AC3E}">
        <p14:creationId xmlns:p14="http://schemas.microsoft.com/office/powerpoint/2010/main" val="35271518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BC6305-933C-B762-F175-A8653688C8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9A0648-E368-9A27-E12A-A528D6872B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266" y="-1467544"/>
            <a:ext cx="11328389" cy="11422598"/>
          </a:xfrm>
        </p:spPr>
      </p:pic>
    </p:spTree>
    <p:extLst>
      <p:ext uri="{BB962C8B-B14F-4D97-AF65-F5344CB8AC3E}">
        <p14:creationId xmlns:p14="http://schemas.microsoft.com/office/powerpoint/2010/main" val="813395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C4503E-0CBE-D3C5-CED2-7ACDCFABA1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39BC0A-7DFE-4A98-D139-E9850FBA39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51" y="0"/>
            <a:ext cx="9946897" cy="7455525"/>
          </a:xfrm>
        </p:spPr>
      </p:pic>
    </p:spTree>
    <p:extLst>
      <p:ext uri="{BB962C8B-B14F-4D97-AF65-F5344CB8AC3E}">
        <p14:creationId xmlns:p14="http://schemas.microsoft.com/office/powerpoint/2010/main" val="33568120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036654-1657-C8D2-D572-5057408F45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8F15DCE8-CD20-C531-326F-E4EA5A40DC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6923" y="216011"/>
            <a:ext cx="9298154" cy="6641539"/>
          </a:xfrm>
        </p:spPr>
      </p:pic>
    </p:spTree>
    <p:extLst>
      <p:ext uri="{BB962C8B-B14F-4D97-AF65-F5344CB8AC3E}">
        <p14:creationId xmlns:p14="http://schemas.microsoft.com/office/powerpoint/2010/main" val="34379344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7C80DF-439A-06A1-3CF2-B2E96AF9E6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CAAB83-A07C-C226-A28B-E87432D21B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270459"/>
            <a:ext cx="9242281" cy="6552728"/>
          </a:xfrm>
        </p:spPr>
      </p:pic>
    </p:spTree>
    <p:extLst>
      <p:ext uri="{BB962C8B-B14F-4D97-AF65-F5344CB8AC3E}">
        <p14:creationId xmlns:p14="http://schemas.microsoft.com/office/powerpoint/2010/main" val="14915662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E1B19F-B012-7671-3BCC-FFC9C71B79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BCF34C-32AB-4264-983B-012ADC8900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33" y="1690688"/>
            <a:ext cx="12001334" cy="3600400"/>
          </a:xfrm>
        </p:spPr>
      </p:pic>
    </p:spTree>
    <p:extLst>
      <p:ext uri="{BB962C8B-B14F-4D97-AF65-F5344CB8AC3E}">
        <p14:creationId xmlns:p14="http://schemas.microsoft.com/office/powerpoint/2010/main" val="2146589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115975-FA08-8D0E-25F5-BFB7E5A6D1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EC85B5-4492-976E-3007-575618D104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9970" y="-99392"/>
            <a:ext cx="5790325" cy="7595676"/>
          </a:xfrm>
        </p:spPr>
      </p:pic>
    </p:spTree>
    <p:extLst>
      <p:ext uri="{BB962C8B-B14F-4D97-AF65-F5344CB8AC3E}">
        <p14:creationId xmlns:p14="http://schemas.microsoft.com/office/powerpoint/2010/main" val="21658781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576917-8D1B-EA57-4F4D-9E5022ABA2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8B8127-521C-3458-520E-B1421D311A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95931"/>
            <a:ext cx="6494267" cy="7049862"/>
          </a:xfrm>
        </p:spPr>
      </p:pic>
    </p:spTree>
    <p:extLst>
      <p:ext uri="{BB962C8B-B14F-4D97-AF65-F5344CB8AC3E}">
        <p14:creationId xmlns:p14="http://schemas.microsoft.com/office/powerpoint/2010/main" val="26677783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C1290E-2CD5-07B6-0043-C0DA60CD2C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1B7028-E37A-FDF7-29A8-A7823297EE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365125"/>
            <a:ext cx="7938541" cy="6176963"/>
          </a:xfrm>
        </p:spPr>
      </p:pic>
    </p:spTree>
    <p:extLst>
      <p:ext uri="{BB962C8B-B14F-4D97-AF65-F5344CB8AC3E}">
        <p14:creationId xmlns:p14="http://schemas.microsoft.com/office/powerpoint/2010/main" val="6047149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FBF4CE-1CF0-B8E5-1AA9-B38E10C28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6CC4C6-DFAC-4A74-686F-51B51FB03C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1196752"/>
            <a:ext cx="4922481" cy="6949386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95E5074-A7E7-40FE-C25C-7F6E7155DEF6}"/>
              </a:ext>
            </a:extLst>
          </p:cNvPr>
          <p:cNvSpPr txBox="1"/>
          <p:nvPr/>
        </p:nvSpPr>
        <p:spPr>
          <a:xfrm>
            <a:off x="4655840" y="620688"/>
            <a:ext cx="34563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UNE GLACE A L’ITALIENNE</a:t>
            </a:r>
          </a:p>
        </p:txBody>
      </p:sp>
    </p:spTree>
    <p:extLst>
      <p:ext uri="{BB962C8B-B14F-4D97-AF65-F5344CB8AC3E}">
        <p14:creationId xmlns:p14="http://schemas.microsoft.com/office/powerpoint/2010/main" val="38474434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8C4D98-9BC6-1301-C843-5D1880C3D7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5526B7-14E9-7F14-06B3-D2E635C6AF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7238270" cy="6858000"/>
          </a:xfrm>
        </p:spPr>
      </p:pic>
    </p:spTree>
    <p:extLst>
      <p:ext uri="{BB962C8B-B14F-4D97-AF65-F5344CB8AC3E}">
        <p14:creationId xmlns:p14="http://schemas.microsoft.com/office/powerpoint/2010/main" val="11976830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37EC7E-1BE4-F02A-D516-E84E406E5F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844D67-0CAF-650C-6A7A-DDEBAFBC5C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166" y="0"/>
            <a:ext cx="6468590" cy="8325544"/>
          </a:xfrm>
        </p:spPr>
      </p:pic>
    </p:spTree>
    <p:extLst>
      <p:ext uri="{BB962C8B-B14F-4D97-AF65-F5344CB8AC3E}">
        <p14:creationId xmlns:p14="http://schemas.microsoft.com/office/powerpoint/2010/main" val="5854869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57C4AE-0C7E-FC09-E393-4AB6062A76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1690688"/>
            <a:ext cx="5259829" cy="6139879"/>
          </a:xfr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C64B703-FC6C-5AD3-54E4-14A5D26E6F31}"/>
              </a:ext>
            </a:extLst>
          </p:cNvPr>
          <p:cNvSpPr txBox="1"/>
          <p:nvPr/>
        </p:nvSpPr>
        <p:spPr>
          <a:xfrm>
            <a:off x="2135560" y="836712"/>
            <a:ext cx="76732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ON A DIT A CE BELGE QU’IL RECEVRA SA PHOTO PAR COURRIER</a:t>
            </a:r>
          </a:p>
        </p:txBody>
      </p:sp>
    </p:spTree>
    <p:extLst>
      <p:ext uri="{BB962C8B-B14F-4D97-AF65-F5344CB8AC3E}">
        <p14:creationId xmlns:p14="http://schemas.microsoft.com/office/powerpoint/2010/main" val="6886444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1F26BD-FB8D-25A0-25DA-02EFA265A1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DC6449BF-065B-ED91-F5D3-BBE82C3AB5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668661"/>
            <a:ext cx="8846772" cy="5811838"/>
          </a:xfrm>
        </p:spPr>
      </p:pic>
    </p:spTree>
    <p:extLst>
      <p:ext uri="{BB962C8B-B14F-4D97-AF65-F5344CB8AC3E}">
        <p14:creationId xmlns:p14="http://schemas.microsoft.com/office/powerpoint/2010/main" val="26968953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2781EE-1297-1F92-A1AD-D75AF0AE1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BE5479-A648-56CA-AD56-E8685665FE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365125"/>
            <a:ext cx="9223140" cy="6232227"/>
          </a:xfrm>
        </p:spPr>
      </p:pic>
    </p:spTree>
    <p:extLst>
      <p:ext uri="{BB962C8B-B14F-4D97-AF65-F5344CB8AC3E}">
        <p14:creationId xmlns:p14="http://schemas.microsoft.com/office/powerpoint/2010/main" val="21258960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DD361A-A016-AA21-DFE5-444D80F9B4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C856E2-DE10-DC62-F140-0ADB33C069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620688"/>
            <a:ext cx="6849383" cy="4684978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FB101FE4-E4D3-8D23-D7DB-855CC8403C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5396730"/>
            <a:ext cx="1936106" cy="109614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C0D791BF-5F63-7F1D-A63C-E7F7C90C5E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2949" y="5315613"/>
            <a:ext cx="1450851" cy="1177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1502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drap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55</TotalTime>
  <Words>29</Words>
  <Application>Microsoft Office PowerPoint</Application>
  <PresentationFormat>Grand écran</PresentationFormat>
  <Paragraphs>4</Paragraphs>
  <Slides>52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52</vt:i4>
      </vt:variant>
    </vt:vector>
  </HeadingPairs>
  <TitlesOfParts>
    <vt:vector size="56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N°75 - Perroquet34740</dc:title>
  <dc:creator>Perroquet34740</dc:creator>
  <cp:lastModifiedBy>jean-louis BEYAERT</cp:lastModifiedBy>
  <cp:revision>7</cp:revision>
  <dcterms:created xsi:type="dcterms:W3CDTF">2023-05-14T14:28:45Z</dcterms:created>
  <dcterms:modified xsi:type="dcterms:W3CDTF">2023-05-14T15:29:21Z</dcterms:modified>
</cp:coreProperties>
</file>