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0" r:id="rId45"/>
    <p:sldId id="301" r:id="rId46"/>
    <p:sldId id="299" r:id="rId47"/>
    <p:sldId id="303" r:id="rId48"/>
    <p:sldId id="304" r:id="rId49"/>
    <p:sldId id="302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94660"/>
  </p:normalViewPr>
  <p:slideViewPr>
    <p:cSldViewPr>
      <p:cViewPr varScale="1">
        <p:scale>
          <a:sx n="73" d="100"/>
          <a:sy n="73" d="100"/>
        </p:scale>
        <p:origin x="81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37570-7214-4560-8FB0-AAC7C1E91F81}" type="datetimeFigureOut">
              <a:rPr lang="fr-FR" smtClean="0"/>
              <a:t>15/05/2023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F012F-64F2-4BAD-8948-6239EE6E93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100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37570-7214-4560-8FB0-AAC7C1E91F81}" type="datetimeFigureOut">
              <a:rPr lang="fr-FR" smtClean="0"/>
              <a:t>15/05/2023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F012F-64F2-4BAD-8948-6239EE6E93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831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37570-7214-4560-8FB0-AAC7C1E91F81}" type="datetimeFigureOut">
              <a:rPr lang="fr-FR" smtClean="0"/>
              <a:t>15/05/2023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F012F-64F2-4BAD-8948-6239EE6E93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193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37570-7214-4560-8FB0-AAC7C1E91F81}" type="datetimeFigureOut">
              <a:rPr lang="fr-FR" smtClean="0"/>
              <a:t>15/05/2023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F012F-64F2-4BAD-8948-6239EE6E93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475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37570-7214-4560-8FB0-AAC7C1E91F81}" type="datetimeFigureOut">
              <a:rPr lang="fr-FR" smtClean="0"/>
              <a:t>15/05/2023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F012F-64F2-4BAD-8948-6239EE6E93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98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37570-7214-4560-8FB0-AAC7C1E91F81}" type="datetimeFigureOut">
              <a:rPr lang="fr-FR" smtClean="0"/>
              <a:t>15/05/2023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F012F-64F2-4BAD-8948-6239EE6E93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609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37570-7214-4560-8FB0-AAC7C1E91F81}" type="datetimeFigureOut">
              <a:rPr lang="fr-FR" smtClean="0"/>
              <a:t>15/05/2023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F012F-64F2-4BAD-8948-6239EE6E93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1465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37570-7214-4560-8FB0-AAC7C1E91F81}" type="datetimeFigureOut">
              <a:rPr lang="fr-FR" smtClean="0"/>
              <a:t>15/05/2023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F012F-64F2-4BAD-8948-6239EE6E93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32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37570-7214-4560-8FB0-AAC7C1E91F81}" type="datetimeFigureOut">
              <a:rPr lang="fr-FR" smtClean="0"/>
              <a:t>15/05/2023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F012F-64F2-4BAD-8948-6239EE6E93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736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37570-7214-4560-8FB0-AAC7C1E91F81}" type="datetimeFigureOut">
              <a:rPr lang="fr-FR" smtClean="0"/>
              <a:t>15/05/2023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F012F-64F2-4BAD-8948-6239EE6E93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1197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37570-7214-4560-8FB0-AAC7C1E91F81}" type="datetimeFigureOut">
              <a:rPr lang="fr-FR" smtClean="0"/>
              <a:t>15/05/2023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F012F-64F2-4BAD-8948-6239EE6E93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124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37570-7214-4560-8FB0-AAC7C1E91F81}" type="datetimeFigureOut">
              <a:rPr lang="fr-FR" smtClean="0"/>
              <a:t>15/05/2023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F012F-64F2-4BAD-8948-6239EE6E93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1504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D8C0C4-1ACA-8B7A-90F2-EE2A629A4FB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CA66026-E7A9-5038-2E8A-34BCA0DADB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A62ED86-27E2-556A-FF3B-F2BB9089A51E}"/>
              </a:ext>
            </a:extLst>
          </p:cNvPr>
          <p:cNvSpPr/>
          <p:nvPr/>
        </p:nvSpPr>
        <p:spPr>
          <a:xfrm>
            <a:off x="2135560" y="404664"/>
            <a:ext cx="757531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HUMOUR EN VRAC N°74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DD4085C-9420-8130-1FA9-008CEDEFE8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588" y="1392986"/>
            <a:ext cx="7797284" cy="697856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8E45731B-17DE-78C7-5560-0C88F4EB93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8412" y="5021262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761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776736-125B-66D1-4244-7A36D834E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5B4966-53A2-EB1E-6968-391BA9965A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611560"/>
            <a:ext cx="5770862" cy="8356001"/>
          </a:xfrm>
        </p:spPr>
      </p:pic>
    </p:spTree>
    <p:extLst>
      <p:ext uri="{BB962C8B-B14F-4D97-AF65-F5344CB8AC3E}">
        <p14:creationId xmlns:p14="http://schemas.microsoft.com/office/powerpoint/2010/main" val="1904925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BD09FD-B462-3272-0828-3FBD63211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DE83FA-D462-71A4-93AA-4BF74ABBCD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5030"/>
            <a:ext cx="5503718" cy="6883030"/>
          </a:xfrm>
        </p:spPr>
      </p:pic>
    </p:spTree>
    <p:extLst>
      <p:ext uri="{BB962C8B-B14F-4D97-AF65-F5344CB8AC3E}">
        <p14:creationId xmlns:p14="http://schemas.microsoft.com/office/powerpoint/2010/main" val="498658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09CD5B-7D42-92A8-709C-D5E828657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88A895-EEA9-1CC8-36D1-5A29A646A9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09139"/>
            <a:ext cx="6073901" cy="6639721"/>
          </a:xfrm>
        </p:spPr>
      </p:pic>
    </p:spTree>
    <p:extLst>
      <p:ext uri="{BB962C8B-B14F-4D97-AF65-F5344CB8AC3E}">
        <p14:creationId xmlns:p14="http://schemas.microsoft.com/office/powerpoint/2010/main" val="2645057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7B14D2-0EC6-0C19-45FE-315F7E5C8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60C067-90A4-3833-6D49-A1A9BDF5B2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351" y="0"/>
            <a:ext cx="5197298" cy="6847390"/>
          </a:xfrm>
        </p:spPr>
      </p:pic>
    </p:spTree>
    <p:extLst>
      <p:ext uri="{BB962C8B-B14F-4D97-AF65-F5344CB8AC3E}">
        <p14:creationId xmlns:p14="http://schemas.microsoft.com/office/powerpoint/2010/main" val="3474879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A900D2-24F4-9BE3-77CA-70EE8C1F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B43EE8-7FBC-BE6D-3939-16F87C990F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873253" cy="7423115"/>
          </a:xfrm>
        </p:spPr>
      </p:pic>
    </p:spTree>
    <p:extLst>
      <p:ext uri="{BB962C8B-B14F-4D97-AF65-F5344CB8AC3E}">
        <p14:creationId xmlns:p14="http://schemas.microsoft.com/office/powerpoint/2010/main" val="3810487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6D430E-5129-0418-0587-8B4CBF392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A71F33-4ED6-3772-46FE-E64AEC14A2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32271"/>
            <a:ext cx="7715277" cy="6789444"/>
          </a:xfrm>
        </p:spPr>
      </p:pic>
    </p:spTree>
    <p:extLst>
      <p:ext uri="{BB962C8B-B14F-4D97-AF65-F5344CB8AC3E}">
        <p14:creationId xmlns:p14="http://schemas.microsoft.com/office/powerpoint/2010/main" val="1509451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89416-0190-C678-EF01-67D768B82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CE9636-0492-FFA7-520F-DFF88E3E39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095114"/>
            <a:ext cx="6362491" cy="7953114"/>
          </a:xfrm>
        </p:spPr>
      </p:pic>
    </p:spTree>
    <p:extLst>
      <p:ext uri="{BB962C8B-B14F-4D97-AF65-F5344CB8AC3E}">
        <p14:creationId xmlns:p14="http://schemas.microsoft.com/office/powerpoint/2010/main" val="2601028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9FD6F9-8130-1A5A-D884-08CBF9B54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82697D-0F4D-FE36-2E8F-AAC63FF4F7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681" y="-22246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1477094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84AB01-BF1E-9972-20FC-295332ECE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0EFF2F-FEB3-901B-7494-1FCF0FBE2A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417" y="0"/>
            <a:ext cx="7282919" cy="6842909"/>
          </a:xfrm>
        </p:spPr>
      </p:pic>
    </p:spTree>
    <p:extLst>
      <p:ext uri="{BB962C8B-B14F-4D97-AF65-F5344CB8AC3E}">
        <p14:creationId xmlns:p14="http://schemas.microsoft.com/office/powerpoint/2010/main" val="2735847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B1CF5E-49CC-35FC-4C15-B876A4C3C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230F0B-31B2-CB4B-370E-1777EF7063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188640"/>
            <a:ext cx="8114335" cy="6964804"/>
          </a:xfrm>
        </p:spPr>
      </p:pic>
    </p:spTree>
    <p:extLst>
      <p:ext uri="{BB962C8B-B14F-4D97-AF65-F5344CB8AC3E}">
        <p14:creationId xmlns:p14="http://schemas.microsoft.com/office/powerpoint/2010/main" val="449126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583C5B-443D-31F7-BE16-9D2C55C71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336B2F-E555-071C-F74A-534E6EF99D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99392"/>
            <a:ext cx="8288135" cy="6863613"/>
          </a:xfrm>
        </p:spPr>
      </p:pic>
    </p:spTree>
    <p:extLst>
      <p:ext uri="{BB962C8B-B14F-4D97-AF65-F5344CB8AC3E}">
        <p14:creationId xmlns:p14="http://schemas.microsoft.com/office/powerpoint/2010/main" val="3379996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70E360-6AFE-0E52-7053-0720B8263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43DF6F-766E-8573-E4FF-22136D9F4B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721" y="0"/>
            <a:ext cx="5486535" cy="6898591"/>
          </a:xfrm>
        </p:spPr>
      </p:pic>
    </p:spTree>
    <p:extLst>
      <p:ext uri="{BB962C8B-B14F-4D97-AF65-F5344CB8AC3E}">
        <p14:creationId xmlns:p14="http://schemas.microsoft.com/office/powerpoint/2010/main" val="2026107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8DD1D6-2CCD-C59E-DE0B-66BE64FB7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BBFB68-0A01-A960-42EA-1395711135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207" y="-171400"/>
            <a:ext cx="9737345" cy="8520178"/>
          </a:xfrm>
        </p:spPr>
      </p:pic>
    </p:spTree>
    <p:extLst>
      <p:ext uri="{BB962C8B-B14F-4D97-AF65-F5344CB8AC3E}">
        <p14:creationId xmlns:p14="http://schemas.microsoft.com/office/powerpoint/2010/main" val="395608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F76516-2AAF-BE3C-FEF3-92B4AFB0B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481A56-0C25-B437-774A-53D84C5734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222" y="24377"/>
            <a:ext cx="7543555" cy="8098450"/>
          </a:xfrm>
        </p:spPr>
      </p:pic>
    </p:spTree>
    <p:extLst>
      <p:ext uri="{BB962C8B-B14F-4D97-AF65-F5344CB8AC3E}">
        <p14:creationId xmlns:p14="http://schemas.microsoft.com/office/powerpoint/2010/main" val="1900227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F2DC93-394F-79AE-1ADF-6D60BFCDA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826616-482D-D79B-CEA4-C2EFFF8669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531440"/>
            <a:ext cx="7315164" cy="7482050"/>
          </a:xfrm>
        </p:spPr>
      </p:pic>
    </p:spTree>
    <p:extLst>
      <p:ext uri="{BB962C8B-B14F-4D97-AF65-F5344CB8AC3E}">
        <p14:creationId xmlns:p14="http://schemas.microsoft.com/office/powerpoint/2010/main" val="3573581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57106A-AEF0-3D30-13DC-9D6517A0D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C41127-6681-3EC2-9A4C-667B538496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75678"/>
            <a:ext cx="6593986" cy="7009356"/>
          </a:xfrm>
        </p:spPr>
      </p:pic>
    </p:spTree>
    <p:extLst>
      <p:ext uri="{BB962C8B-B14F-4D97-AF65-F5344CB8AC3E}">
        <p14:creationId xmlns:p14="http://schemas.microsoft.com/office/powerpoint/2010/main" val="3802388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831DE2-C869-816D-6E87-9FB7EC095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CB5ECA-E84B-D6A9-3189-581601E68E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801245" cy="7345346"/>
          </a:xfrm>
        </p:spPr>
      </p:pic>
    </p:spTree>
    <p:extLst>
      <p:ext uri="{BB962C8B-B14F-4D97-AF65-F5344CB8AC3E}">
        <p14:creationId xmlns:p14="http://schemas.microsoft.com/office/powerpoint/2010/main" val="2208469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CF365B-2915-B726-096D-E0EDB89BF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D83926-0878-B8A7-1FEA-5A6C92EDE0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138" y="0"/>
            <a:ext cx="4609078" cy="6920538"/>
          </a:xfrm>
        </p:spPr>
      </p:pic>
    </p:spTree>
    <p:extLst>
      <p:ext uri="{BB962C8B-B14F-4D97-AF65-F5344CB8AC3E}">
        <p14:creationId xmlns:p14="http://schemas.microsoft.com/office/powerpoint/2010/main" val="158113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4FB27B-B3B5-2510-A96C-EB33DB003F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AC73D2-69D8-2B09-4156-177F975B45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710"/>
            <a:ext cx="5184206" cy="6859710"/>
          </a:xfrm>
        </p:spPr>
      </p:pic>
    </p:spTree>
    <p:extLst>
      <p:ext uri="{BB962C8B-B14F-4D97-AF65-F5344CB8AC3E}">
        <p14:creationId xmlns:p14="http://schemas.microsoft.com/office/powerpoint/2010/main" val="3713179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92B792-F9E1-961F-FA63-89E14F4E1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B2A09D-A270-0E34-58B1-ADF9ED7362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184532"/>
            <a:ext cx="7989919" cy="7227064"/>
          </a:xfrm>
        </p:spPr>
      </p:pic>
    </p:spTree>
    <p:extLst>
      <p:ext uri="{BB962C8B-B14F-4D97-AF65-F5344CB8AC3E}">
        <p14:creationId xmlns:p14="http://schemas.microsoft.com/office/powerpoint/2010/main" val="93932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7D9C89-6844-0DBB-C296-C266E7942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CE5D9C-6AAB-B643-F052-2BC147E6E7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91514"/>
            <a:ext cx="5339977" cy="6674972"/>
          </a:xfrm>
        </p:spPr>
      </p:pic>
    </p:spTree>
    <p:extLst>
      <p:ext uri="{BB962C8B-B14F-4D97-AF65-F5344CB8AC3E}">
        <p14:creationId xmlns:p14="http://schemas.microsoft.com/office/powerpoint/2010/main" val="487858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4370C2-21B9-5E61-B086-07E6CE599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379400-4442-8D5E-B646-EAAB2AAA89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40496"/>
            <a:ext cx="5442770" cy="6938992"/>
          </a:xfrm>
        </p:spPr>
      </p:pic>
    </p:spTree>
    <p:extLst>
      <p:ext uri="{BB962C8B-B14F-4D97-AF65-F5344CB8AC3E}">
        <p14:creationId xmlns:p14="http://schemas.microsoft.com/office/powerpoint/2010/main" val="1431237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BC5FC8-9F85-DA77-2F54-85EEDD546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5BD03A-DDC6-C5F8-F3A8-DCD2D69415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692" y="0"/>
            <a:ext cx="4618524" cy="6910226"/>
          </a:xfrm>
        </p:spPr>
      </p:pic>
    </p:spTree>
    <p:extLst>
      <p:ext uri="{BB962C8B-B14F-4D97-AF65-F5344CB8AC3E}">
        <p14:creationId xmlns:p14="http://schemas.microsoft.com/office/powerpoint/2010/main" val="1465824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C660BE-CE73-6539-AD03-0E319A79E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B97B99-BBF3-D47D-ACB0-AC89FB6BDB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8033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1321357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5D7AA8-33D0-37B3-07DB-12A060CD2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884D9D-8001-ACE4-CDF1-BD1FC9608E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212334"/>
            <a:ext cx="6433332" cy="6433332"/>
          </a:xfrm>
        </p:spPr>
      </p:pic>
    </p:spTree>
    <p:extLst>
      <p:ext uri="{BB962C8B-B14F-4D97-AF65-F5344CB8AC3E}">
        <p14:creationId xmlns:p14="http://schemas.microsoft.com/office/powerpoint/2010/main" val="734030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7F0795-BADB-09A1-30EA-0EF4A4DBC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C61E649-F831-C59C-BD5A-A4D495F000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179512"/>
            <a:ext cx="5178353" cy="6176963"/>
          </a:xfr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501B1031-663C-524C-E4F6-265A2C90EB58}"/>
              </a:ext>
            </a:extLst>
          </p:cNvPr>
          <p:cNvSpPr txBox="1"/>
          <p:nvPr/>
        </p:nvSpPr>
        <p:spPr>
          <a:xfrm>
            <a:off x="3863752" y="5517232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CADEAU DE MA GRAND-MERE </a:t>
            </a:r>
            <a:r>
              <a:rPr lang="fr-FR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63167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799917-FE8E-0B2A-3F01-F4F1BC3D4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559A82-8B0A-DD20-AF13-8016602023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762185"/>
            <a:ext cx="7083949" cy="7620185"/>
          </a:xfrm>
        </p:spPr>
      </p:pic>
    </p:spTree>
    <p:extLst>
      <p:ext uri="{BB962C8B-B14F-4D97-AF65-F5344CB8AC3E}">
        <p14:creationId xmlns:p14="http://schemas.microsoft.com/office/powerpoint/2010/main" val="1852082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58D472-6E25-8650-D49F-655125312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829A1F-55AB-AD54-39B5-76471698F2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70780"/>
            <a:ext cx="8010149" cy="6928780"/>
          </a:xfrm>
        </p:spPr>
      </p:pic>
    </p:spTree>
    <p:extLst>
      <p:ext uri="{BB962C8B-B14F-4D97-AF65-F5344CB8AC3E}">
        <p14:creationId xmlns:p14="http://schemas.microsoft.com/office/powerpoint/2010/main" val="3253269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1A02BA-E2BF-E03C-5397-EA7AEE0B4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197E29-EBEE-67AB-13DC-B28BC995A0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823" y="-110513"/>
            <a:ext cx="7188353" cy="7079025"/>
          </a:xfrm>
        </p:spPr>
      </p:pic>
    </p:spTree>
    <p:extLst>
      <p:ext uri="{BB962C8B-B14F-4D97-AF65-F5344CB8AC3E}">
        <p14:creationId xmlns:p14="http://schemas.microsoft.com/office/powerpoint/2010/main" val="435531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192BFC-69F3-5FDC-93E7-2D0A7F99E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0E74B7-FBA3-A0D3-FBEB-900192FCA7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148" y="-115845"/>
            <a:ext cx="7305704" cy="6944587"/>
          </a:xfrm>
        </p:spPr>
      </p:pic>
    </p:spTree>
    <p:extLst>
      <p:ext uri="{BB962C8B-B14F-4D97-AF65-F5344CB8AC3E}">
        <p14:creationId xmlns:p14="http://schemas.microsoft.com/office/powerpoint/2010/main" val="1256525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93FDD3-B4D1-A5D7-C401-C1A743B60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FF35B9-6072-89D5-B7EE-810E1F00DB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98834"/>
            <a:ext cx="8923187" cy="6060331"/>
          </a:xfrm>
        </p:spPr>
      </p:pic>
    </p:spTree>
    <p:extLst>
      <p:ext uri="{BB962C8B-B14F-4D97-AF65-F5344CB8AC3E}">
        <p14:creationId xmlns:p14="http://schemas.microsoft.com/office/powerpoint/2010/main" val="2890710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96FE3A-3453-5B83-83EA-F66CD1AA1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7205E2-CA8D-285C-D6B3-D9196F2820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472608" cy="6921876"/>
          </a:xfrm>
        </p:spPr>
      </p:pic>
    </p:spTree>
    <p:extLst>
      <p:ext uri="{BB962C8B-B14F-4D97-AF65-F5344CB8AC3E}">
        <p14:creationId xmlns:p14="http://schemas.microsoft.com/office/powerpoint/2010/main" val="2881975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D3261D-FF3E-CAF1-A466-D16C204C5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CB8589-82F2-AE6F-0390-A6E290D88B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6297189" cy="6800966"/>
          </a:xfrm>
        </p:spPr>
      </p:pic>
    </p:spTree>
    <p:extLst>
      <p:ext uri="{BB962C8B-B14F-4D97-AF65-F5344CB8AC3E}">
        <p14:creationId xmlns:p14="http://schemas.microsoft.com/office/powerpoint/2010/main" val="1261608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A4F6C6-8679-9787-82D6-18AB1C4F4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463ABA-08D7-3CA7-9E5D-3B2B89EEB7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6239"/>
            <a:ext cx="5040560" cy="6842130"/>
          </a:xfrm>
        </p:spPr>
      </p:pic>
    </p:spTree>
    <p:extLst>
      <p:ext uri="{BB962C8B-B14F-4D97-AF65-F5344CB8AC3E}">
        <p14:creationId xmlns:p14="http://schemas.microsoft.com/office/powerpoint/2010/main" val="1853886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868618-3FBA-8588-EAA2-E39EF0FE9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B153F5-1FFF-9D8D-0755-47D78557A1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06" y="-1971600"/>
            <a:ext cx="11877550" cy="11877550"/>
          </a:xfrm>
        </p:spPr>
      </p:pic>
    </p:spTree>
    <p:extLst>
      <p:ext uri="{BB962C8B-B14F-4D97-AF65-F5344CB8AC3E}">
        <p14:creationId xmlns:p14="http://schemas.microsoft.com/office/powerpoint/2010/main" val="159625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546F07-E24E-C556-DE0A-00BDDD6DF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D1C9FB-1E76-D926-BAEB-30E3A5DE1D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0" y="1484784"/>
            <a:ext cx="4525535" cy="6031179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F50C888-27D5-5562-FF79-4213987B67CB}"/>
              </a:ext>
            </a:extLst>
          </p:cNvPr>
          <p:cNvSpPr txBox="1"/>
          <p:nvPr/>
        </p:nvSpPr>
        <p:spPr>
          <a:xfrm>
            <a:off x="4439816" y="76470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MERDE MON FILS A ÉTÉ ECROUE !!</a:t>
            </a:r>
          </a:p>
        </p:txBody>
      </p:sp>
    </p:spTree>
    <p:extLst>
      <p:ext uri="{BB962C8B-B14F-4D97-AF65-F5344CB8AC3E}">
        <p14:creationId xmlns:p14="http://schemas.microsoft.com/office/powerpoint/2010/main" val="1255473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35C3E3-2E0E-5419-E8E4-70390079F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4B523E-BE42-0F17-E5AA-40BB106A4A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207" y="-243408"/>
            <a:ext cx="4459017" cy="7748181"/>
          </a:xfrm>
        </p:spPr>
      </p:pic>
    </p:spTree>
    <p:extLst>
      <p:ext uri="{BB962C8B-B14F-4D97-AF65-F5344CB8AC3E}">
        <p14:creationId xmlns:p14="http://schemas.microsoft.com/office/powerpoint/2010/main" val="4287114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41C212-4FDB-1A0D-F60D-7FA0C2617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8BAADC2-916B-3C6A-7240-864F35605B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864" y="0"/>
            <a:ext cx="5055383" cy="7165111"/>
          </a:xfrm>
        </p:spPr>
      </p:pic>
    </p:spTree>
    <p:extLst>
      <p:ext uri="{BB962C8B-B14F-4D97-AF65-F5344CB8AC3E}">
        <p14:creationId xmlns:p14="http://schemas.microsoft.com/office/powerpoint/2010/main" val="3477611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F94E2F-5275-1BFB-E26C-FD1F548A4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6545A9F-8358-8966-966B-E74A4A7908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74" y="116632"/>
            <a:ext cx="10900218" cy="7599875"/>
          </a:xfrm>
        </p:spPr>
      </p:pic>
    </p:spTree>
    <p:extLst>
      <p:ext uri="{BB962C8B-B14F-4D97-AF65-F5344CB8AC3E}">
        <p14:creationId xmlns:p14="http://schemas.microsoft.com/office/powerpoint/2010/main" val="36484965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19D30C-6A88-985F-7733-928DA68DF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6C4BA0-4061-F2A3-06AF-BB9714971B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854" y="0"/>
            <a:ext cx="7058498" cy="7260170"/>
          </a:xfrm>
        </p:spPr>
      </p:pic>
    </p:spTree>
    <p:extLst>
      <p:ext uri="{BB962C8B-B14F-4D97-AF65-F5344CB8AC3E}">
        <p14:creationId xmlns:p14="http://schemas.microsoft.com/office/powerpoint/2010/main" val="664753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08DF7D-3669-33EA-FA96-1058D17D3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114D17-EDE4-CF34-0F9F-D45B9A0D69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670505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7CE035-AED6-B796-4BB9-EDE7472E6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9262F4-2666-E3FB-F0A3-5C8544DDB0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61" y="-99392"/>
            <a:ext cx="9834324" cy="6782293"/>
          </a:xfrm>
        </p:spPr>
      </p:pic>
    </p:spTree>
    <p:extLst>
      <p:ext uri="{BB962C8B-B14F-4D97-AF65-F5344CB8AC3E}">
        <p14:creationId xmlns:p14="http://schemas.microsoft.com/office/powerpoint/2010/main" val="754507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6709C1-1741-6E43-F783-3CED3D0AA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3D4307-3E57-4DD3-0E62-CADD8ED262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836529"/>
            <a:ext cx="7701086" cy="7701086"/>
          </a:xfrm>
        </p:spPr>
      </p:pic>
    </p:spTree>
    <p:extLst>
      <p:ext uri="{BB962C8B-B14F-4D97-AF65-F5344CB8AC3E}">
        <p14:creationId xmlns:p14="http://schemas.microsoft.com/office/powerpoint/2010/main" val="637469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BC7A76-0710-272E-A3C5-F9FC151E5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52C971-69B8-D860-0725-19B55A9956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001406" cy="6898168"/>
          </a:xfrm>
        </p:spPr>
      </p:pic>
    </p:spTree>
    <p:extLst>
      <p:ext uri="{BB962C8B-B14F-4D97-AF65-F5344CB8AC3E}">
        <p14:creationId xmlns:p14="http://schemas.microsoft.com/office/powerpoint/2010/main" val="3259026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A65EF2-7B44-DA54-2512-75114C064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7A373A-2DF1-5084-2FFA-1DBBD3BF1A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675" y="1556792"/>
            <a:ext cx="8738650" cy="4042792"/>
          </a:xfrm>
        </p:spPr>
      </p:pic>
    </p:spTree>
    <p:extLst>
      <p:ext uri="{BB962C8B-B14F-4D97-AF65-F5344CB8AC3E}">
        <p14:creationId xmlns:p14="http://schemas.microsoft.com/office/powerpoint/2010/main" val="1041814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9D21AB-49C6-8F4C-62F3-75AC54EDE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2C2BA1-7FDD-FABB-323A-1D25DB4F8C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23179"/>
            <a:ext cx="4202877" cy="5601173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7732913-6955-CEAC-1B2C-4B5CD18A2E98}"/>
              </a:ext>
            </a:extLst>
          </p:cNvPr>
          <p:cNvSpPr txBox="1"/>
          <p:nvPr/>
        </p:nvSpPr>
        <p:spPr>
          <a:xfrm>
            <a:off x="3071664" y="6165304"/>
            <a:ext cx="5322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CADEAU POUR MA BELLE-MERE QUI AIME L’ANCIEN !!</a:t>
            </a:r>
          </a:p>
        </p:txBody>
      </p:sp>
    </p:spTree>
    <p:extLst>
      <p:ext uri="{BB962C8B-B14F-4D97-AF65-F5344CB8AC3E}">
        <p14:creationId xmlns:p14="http://schemas.microsoft.com/office/powerpoint/2010/main" val="3505350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2A4673-C771-640E-806D-2F0FE2C51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E76F898-A10B-3DDD-DAC5-680DD61F0F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3945501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2830AF-8A32-53A5-1A70-ECC3CA1C7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A50D3F-A755-BAB2-4C29-31289A0C7E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15416"/>
            <a:ext cx="7002939" cy="7042880"/>
          </a:xfrm>
        </p:spPr>
      </p:pic>
    </p:spTree>
    <p:extLst>
      <p:ext uri="{BB962C8B-B14F-4D97-AF65-F5344CB8AC3E}">
        <p14:creationId xmlns:p14="http://schemas.microsoft.com/office/powerpoint/2010/main" val="3964312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EF040C-B24A-8AD9-8A64-8D125A9B8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DC4628-5D43-9A40-55A0-01D21D90C6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333419"/>
            <a:ext cx="5256584" cy="7392073"/>
          </a:xfrm>
        </p:spPr>
      </p:pic>
    </p:spTree>
    <p:extLst>
      <p:ext uri="{BB962C8B-B14F-4D97-AF65-F5344CB8AC3E}">
        <p14:creationId xmlns:p14="http://schemas.microsoft.com/office/powerpoint/2010/main" val="2175391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A36A7D-E43B-1717-9B4C-B41135D56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03D25A-8EF6-3F53-1365-B40F6A8D89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5699323" cy="7014552"/>
          </a:xfrm>
        </p:spPr>
      </p:pic>
    </p:spTree>
    <p:extLst>
      <p:ext uri="{BB962C8B-B14F-4D97-AF65-F5344CB8AC3E}">
        <p14:creationId xmlns:p14="http://schemas.microsoft.com/office/powerpoint/2010/main" val="3932838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87A92F-9BF0-5E5D-E343-78690586A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2161E5-9BBA-729F-4703-AB9E0E135E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379774"/>
            <a:ext cx="10215567" cy="6155776"/>
          </a:xfrm>
        </p:spPr>
      </p:pic>
    </p:spTree>
    <p:extLst>
      <p:ext uri="{BB962C8B-B14F-4D97-AF65-F5344CB8AC3E}">
        <p14:creationId xmlns:p14="http://schemas.microsoft.com/office/powerpoint/2010/main" val="3495738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46CC76-F3CD-B484-4B6E-2A168879A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35608C-D9B3-9CC5-4523-93174FFBFA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031" y="-13348"/>
            <a:ext cx="6033937" cy="6871348"/>
          </a:xfrm>
        </p:spPr>
      </p:pic>
    </p:spTree>
    <p:extLst>
      <p:ext uri="{BB962C8B-B14F-4D97-AF65-F5344CB8AC3E}">
        <p14:creationId xmlns:p14="http://schemas.microsoft.com/office/powerpoint/2010/main" val="27013853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29C9F0-BADC-679B-82FF-547B137E3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2B66E4-6B0E-6366-A176-CB00709C66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556" y="0"/>
            <a:ext cx="5882716" cy="6853650"/>
          </a:xfrm>
        </p:spPr>
      </p:pic>
    </p:spTree>
    <p:extLst>
      <p:ext uri="{BB962C8B-B14F-4D97-AF65-F5344CB8AC3E}">
        <p14:creationId xmlns:p14="http://schemas.microsoft.com/office/powerpoint/2010/main" val="4033511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B65FC3-AE56-C5CA-9E0A-5F8ACDC7B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0EB566-944C-6747-A515-483DB506B2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5655"/>
            <a:ext cx="6421066" cy="683900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30C3C96-97C2-D1C3-ECB2-B01C4B4042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521840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86ACCD7-9D2B-F41F-913B-D861841DFC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61" y="5540375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131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42</TotalTime>
  <Words>26</Words>
  <Application>Microsoft Office PowerPoint</Application>
  <PresentationFormat>Grand écran</PresentationFormat>
  <Paragraphs>4</Paragraphs>
  <Slides>55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55</vt:i4>
      </vt:variant>
    </vt:vector>
  </HeadingPairs>
  <TitlesOfParts>
    <vt:vector size="5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N°74 - Perroquet34740</dc:title>
  <dc:creator>Perroquet34740</dc:creator>
  <cp:lastModifiedBy>jean-louis BEYAERT</cp:lastModifiedBy>
  <cp:revision>5</cp:revision>
  <dcterms:created xsi:type="dcterms:W3CDTF">2023-04-30T14:27:30Z</dcterms:created>
  <dcterms:modified xsi:type="dcterms:W3CDTF">2023-05-15T07:10:15Z</dcterms:modified>
</cp:coreProperties>
</file>