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48" d="100"/>
          <a:sy n="48" d="100"/>
        </p:scale>
        <p:origin x="15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049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19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885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7762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685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6801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7967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6700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8201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717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1194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1EDAB-E289-4942-8A6B-EAD15B9D9E26}" type="datetimeFigureOut">
              <a:rPr lang="fr-FR" smtClean="0"/>
              <a:t>27/03/2023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E8D1C9-8F7F-4C17-80A8-DEA38F315A0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53397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615A6D9-6613-B350-6D80-73674A61828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4EED296-80ED-DA39-3C6F-960A4C296F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AFD4235-A2AB-CA3C-A3C5-2B2D0E7595F0}"/>
              </a:ext>
            </a:extLst>
          </p:cNvPr>
          <p:cNvSpPr/>
          <p:nvPr/>
        </p:nvSpPr>
        <p:spPr>
          <a:xfrm>
            <a:off x="2351584" y="476672"/>
            <a:ext cx="735928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HUMOUR EN VRAC N°71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240EE05-3D3D-77B4-C073-CDDD5C3D1D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1339" y="1650579"/>
            <a:ext cx="5010150" cy="5010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0001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F4628-49C3-A2F2-CBE1-9AC6CE0556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A2AECE-6B88-DC86-9873-5C92D9EBAF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374" y="188640"/>
            <a:ext cx="7811000" cy="8064896"/>
          </a:xfrm>
        </p:spPr>
      </p:pic>
    </p:spTree>
    <p:extLst>
      <p:ext uri="{BB962C8B-B14F-4D97-AF65-F5344CB8AC3E}">
        <p14:creationId xmlns:p14="http://schemas.microsoft.com/office/powerpoint/2010/main" val="4118264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7C5B0E-4DB9-4E2B-1348-35469E34E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26C659C-EF41-CB42-EFEF-40EF7D38F6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3185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4155798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C13E4F-753E-48CB-8098-2990A146C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A3D578-04C4-BCCD-2ED8-FE1945BF5F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970" y="-2763252"/>
            <a:ext cx="10760059" cy="12384503"/>
          </a:xfrm>
        </p:spPr>
      </p:pic>
    </p:spTree>
    <p:extLst>
      <p:ext uri="{BB962C8B-B14F-4D97-AF65-F5344CB8AC3E}">
        <p14:creationId xmlns:p14="http://schemas.microsoft.com/office/powerpoint/2010/main" val="126068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11AF7-A814-8268-C409-F99643D38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410F4C-0987-F5EB-13F6-161F40BDBE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6829" y="0"/>
            <a:ext cx="6316491" cy="8181528"/>
          </a:xfrm>
        </p:spPr>
      </p:pic>
    </p:spTree>
    <p:extLst>
      <p:ext uri="{BB962C8B-B14F-4D97-AF65-F5344CB8AC3E}">
        <p14:creationId xmlns:p14="http://schemas.microsoft.com/office/powerpoint/2010/main" val="38325963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5A04F2-6F30-0A35-F3F4-DB8975EA3E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CFFEDC-0970-3202-A322-99B19C1E9F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7491" y="-11967"/>
            <a:ext cx="6637018" cy="6936197"/>
          </a:xfrm>
        </p:spPr>
      </p:pic>
    </p:spTree>
    <p:extLst>
      <p:ext uri="{BB962C8B-B14F-4D97-AF65-F5344CB8AC3E}">
        <p14:creationId xmlns:p14="http://schemas.microsoft.com/office/powerpoint/2010/main" val="7196829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394509-7591-2E37-57BD-BC18091116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F2703E-1AC7-E468-5B7D-F9007AF60E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0548"/>
            <a:ext cx="6566275" cy="7128030"/>
          </a:xfrm>
        </p:spPr>
      </p:pic>
    </p:spTree>
    <p:extLst>
      <p:ext uri="{BB962C8B-B14F-4D97-AF65-F5344CB8AC3E}">
        <p14:creationId xmlns:p14="http://schemas.microsoft.com/office/powerpoint/2010/main" val="2530341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23CC5D-E272-AE6A-AB87-EA2312AEBE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15D966-A36A-ED31-980D-02B9D64F4E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994" y="-442611"/>
            <a:ext cx="6150011" cy="7743222"/>
          </a:xfrm>
        </p:spPr>
      </p:pic>
    </p:spTree>
    <p:extLst>
      <p:ext uri="{BB962C8B-B14F-4D97-AF65-F5344CB8AC3E}">
        <p14:creationId xmlns:p14="http://schemas.microsoft.com/office/powerpoint/2010/main" val="3733094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328273-5A08-EE0A-EBBE-1C65BE9E10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0BDBC2-4AE5-FC5B-987D-4F0D6F252A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8414"/>
            <a:ext cx="8715900" cy="6914828"/>
          </a:xfrm>
        </p:spPr>
      </p:pic>
    </p:spTree>
    <p:extLst>
      <p:ext uri="{BB962C8B-B14F-4D97-AF65-F5344CB8AC3E}">
        <p14:creationId xmlns:p14="http://schemas.microsoft.com/office/powerpoint/2010/main" val="28508984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082F4C-88DE-52FD-BDEF-D32C0C95C6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D692CA-C865-F207-E176-A0C920F387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652" y="0"/>
            <a:ext cx="6406696" cy="6984288"/>
          </a:xfrm>
        </p:spPr>
      </p:pic>
    </p:spTree>
    <p:extLst>
      <p:ext uri="{BB962C8B-B14F-4D97-AF65-F5344CB8AC3E}">
        <p14:creationId xmlns:p14="http://schemas.microsoft.com/office/powerpoint/2010/main" val="725659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6BBB4F-AAB0-625E-20BE-8D38A7AE4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683C80-5395-729D-E27B-EC7D90BC53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516" y="28601"/>
            <a:ext cx="6798968" cy="7347404"/>
          </a:xfrm>
        </p:spPr>
      </p:pic>
    </p:spTree>
    <p:extLst>
      <p:ext uri="{BB962C8B-B14F-4D97-AF65-F5344CB8AC3E}">
        <p14:creationId xmlns:p14="http://schemas.microsoft.com/office/powerpoint/2010/main" val="19277076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85BE47-C856-D3D2-7482-2C58EDB77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E09297-E2A7-989D-7CC4-003B05B33E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0"/>
            <a:ext cx="5987105" cy="6910117"/>
          </a:xfrm>
        </p:spPr>
      </p:pic>
    </p:spTree>
    <p:extLst>
      <p:ext uri="{BB962C8B-B14F-4D97-AF65-F5344CB8AC3E}">
        <p14:creationId xmlns:p14="http://schemas.microsoft.com/office/powerpoint/2010/main" val="35824247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181113-12A6-578F-AB35-A57F205E9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CD2BB2-093F-2612-D5EE-2779A49D6C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7554" y="0"/>
            <a:ext cx="5574709" cy="6974029"/>
          </a:xfrm>
        </p:spPr>
      </p:pic>
    </p:spTree>
    <p:extLst>
      <p:ext uri="{BB962C8B-B14F-4D97-AF65-F5344CB8AC3E}">
        <p14:creationId xmlns:p14="http://schemas.microsoft.com/office/powerpoint/2010/main" val="36634179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3CA2CD-E03B-15F9-4CFE-5F05D5DE4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AD4CDA-3D40-8BD4-4A94-E2747A080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59432"/>
            <a:ext cx="6360730" cy="8152336"/>
          </a:xfrm>
        </p:spPr>
      </p:pic>
    </p:spTree>
    <p:extLst>
      <p:ext uri="{BB962C8B-B14F-4D97-AF65-F5344CB8AC3E}">
        <p14:creationId xmlns:p14="http://schemas.microsoft.com/office/powerpoint/2010/main" val="541854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867565-0047-316E-DA2C-9D23DE1231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5A7B38-F7F5-D2B5-8951-5225FD1686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60765"/>
            <a:ext cx="8448625" cy="6336469"/>
          </a:xfrm>
        </p:spPr>
      </p:pic>
    </p:spTree>
    <p:extLst>
      <p:ext uri="{BB962C8B-B14F-4D97-AF65-F5344CB8AC3E}">
        <p14:creationId xmlns:p14="http://schemas.microsoft.com/office/powerpoint/2010/main" val="7413178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DA906C-84B3-BC89-10AB-6EA07A3731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15FEFD-5DBC-E34D-EF73-6F6B8A3148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294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1766582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85798F-796B-F1C2-2D41-7B3B4A30A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EC7D21-1C73-3AB4-0964-56FB2F9A2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0824" y="-819472"/>
            <a:ext cx="14502598" cy="9160808"/>
          </a:xfrm>
        </p:spPr>
      </p:pic>
    </p:spTree>
    <p:extLst>
      <p:ext uri="{BB962C8B-B14F-4D97-AF65-F5344CB8AC3E}">
        <p14:creationId xmlns:p14="http://schemas.microsoft.com/office/powerpoint/2010/main" val="18325393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6EEB25-D104-8B58-20AD-550713602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C87412-CEBB-551A-5544-FC1A457B34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285" y="0"/>
            <a:ext cx="6411067" cy="7910829"/>
          </a:xfrm>
        </p:spPr>
      </p:pic>
    </p:spTree>
    <p:extLst>
      <p:ext uri="{BB962C8B-B14F-4D97-AF65-F5344CB8AC3E}">
        <p14:creationId xmlns:p14="http://schemas.microsoft.com/office/powerpoint/2010/main" val="18713544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487CA5-59ED-C99D-5301-06399DACF3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99C679-FB06-C321-7D91-7F4FE9B703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7334" y="-48695"/>
            <a:ext cx="7717332" cy="6897365"/>
          </a:xfrm>
        </p:spPr>
      </p:pic>
    </p:spTree>
    <p:extLst>
      <p:ext uri="{BB962C8B-B14F-4D97-AF65-F5344CB8AC3E}">
        <p14:creationId xmlns:p14="http://schemas.microsoft.com/office/powerpoint/2010/main" val="8379774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DA81AA-CB2E-8F82-2E1F-8D4D3F2082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F510E2-043F-A73F-40A3-593CD305EF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8756"/>
            <a:ext cx="5544616" cy="8226943"/>
          </a:xfrm>
        </p:spPr>
      </p:pic>
    </p:spTree>
    <p:extLst>
      <p:ext uri="{BB962C8B-B14F-4D97-AF65-F5344CB8AC3E}">
        <p14:creationId xmlns:p14="http://schemas.microsoft.com/office/powerpoint/2010/main" val="20512226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9D4E01-12E0-195D-27DA-96A3689D4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83F8CE-3A7C-5782-2FD3-CADDE9CE72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0"/>
            <a:ext cx="8028043" cy="6917498"/>
          </a:xfrm>
        </p:spPr>
      </p:pic>
    </p:spTree>
    <p:extLst>
      <p:ext uri="{BB962C8B-B14F-4D97-AF65-F5344CB8AC3E}">
        <p14:creationId xmlns:p14="http://schemas.microsoft.com/office/powerpoint/2010/main" val="396771472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502078-F262-81B7-94D0-8460BB5AC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01C68D-9609-EDDE-73B6-5D3A9D6137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1197" y="-17140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2959241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F99348-0CF2-DE51-F29F-9F0E4E6A6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30E93A16-B842-ACA3-7DA3-C5ECB443F2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835" y="-24552"/>
            <a:ext cx="7702329" cy="6907104"/>
          </a:xfrm>
        </p:spPr>
      </p:pic>
    </p:spTree>
    <p:extLst>
      <p:ext uri="{BB962C8B-B14F-4D97-AF65-F5344CB8AC3E}">
        <p14:creationId xmlns:p14="http://schemas.microsoft.com/office/powerpoint/2010/main" val="17209129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A56449-B700-B63B-6EA7-28D9402D52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3C163B-41D9-F7AA-BF20-FAE9A1168E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456" y="-603448"/>
            <a:ext cx="6843928" cy="9303059"/>
          </a:xfrm>
        </p:spPr>
      </p:pic>
    </p:spTree>
    <p:extLst>
      <p:ext uri="{BB962C8B-B14F-4D97-AF65-F5344CB8AC3E}">
        <p14:creationId xmlns:p14="http://schemas.microsoft.com/office/powerpoint/2010/main" val="18366335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9C76CA-C1E0-F8D2-4558-74376F1065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B12B6E-D68C-89F9-3A7C-EE6BD5233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5245" y="-21703"/>
            <a:ext cx="8301509" cy="6959138"/>
          </a:xfrm>
        </p:spPr>
      </p:pic>
    </p:spTree>
    <p:extLst>
      <p:ext uri="{BB962C8B-B14F-4D97-AF65-F5344CB8AC3E}">
        <p14:creationId xmlns:p14="http://schemas.microsoft.com/office/powerpoint/2010/main" val="34400151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E6AB05-3142-0888-EB7F-F888FC468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527A5C-7216-2452-DE8E-F419B3FD6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6098742" cy="8127791"/>
          </a:xfrm>
        </p:spPr>
      </p:pic>
    </p:spTree>
    <p:extLst>
      <p:ext uri="{BB962C8B-B14F-4D97-AF65-F5344CB8AC3E}">
        <p14:creationId xmlns:p14="http://schemas.microsoft.com/office/powerpoint/2010/main" val="207360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8F713-EE3B-EAF0-FB03-553EA3092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55C663-E276-1C6C-356F-24D80FB971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973806"/>
            <a:ext cx="5112568" cy="9295581"/>
          </a:xfrm>
        </p:spPr>
      </p:pic>
    </p:spTree>
    <p:extLst>
      <p:ext uri="{BB962C8B-B14F-4D97-AF65-F5344CB8AC3E}">
        <p14:creationId xmlns:p14="http://schemas.microsoft.com/office/powerpoint/2010/main" val="151714734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15</TotalTime>
  <Words>6</Words>
  <Application>Microsoft Office PowerPoint</Application>
  <PresentationFormat>Grand écran</PresentationFormat>
  <Paragraphs>1</Paragraphs>
  <Slides>27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2</cp:revision>
  <dcterms:created xsi:type="dcterms:W3CDTF">2023-03-27T09:24:45Z</dcterms:created>
  <dcterms:modified xsi:type="dcterms:W3CDTF">2023-03-27T09:40:03Z</dcterms:modified>
</cp:coreProperties>
</file>