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87" r:id="rId6"/>
    <p:sldId id="257" r:id="rId7"/>
    <p:sldId id="261" r:id="rId8"/>
    <p:sldId id="262" r:id="rId9"/>
    <p:sldId id="263" r:id="rId10"/>
    <p:sldId id="288" r:id="rId11"/>
    <p:sldId id="264" r:id="rId12"/>
    <p:sldId id="265" r:id="rId13"/>
    <p:sldId id="266" r:id="rId14"/>
    <p:sldId id="267" r:id="rId15"/>
    <p:sldId id="289" r:id="rId16"/>
    <p:sldId id="268" r:id="rId17"/>
    <p:sldId id="269" r:id="rId18"/>
    <p:sldId id="270" r:id="rId19"/>
    <p:sldId id="290" r:id="rId20"/>
    <p:sldId id="271" r:id="rId21"/>
    <p:sldId id="272" r:id="rId22"/>
    <p:sldId id="273" r:id="rId23"/>
    <p:sldId id="274" r:id="rId24"/>
    <p:sldId id="291" r:id="rId25"/>
    <p:sldId id="275" r:id="rId26"/>
    <p:sldId id="276" r:id="rId27"/>
    <p:sldId id="277" r:id="rId28"/>
    <p:sldId id="278" r:id="rId29"/>
    <p:sldId id="292" r:id="rId30"/>
    <p:sldId id="279" r:id="rId31"/>
    <p:sldId id="280" r:id="rId32"/>
    <p:sldId id="281" r:id="rId33"/>
    <p:sldId id="293" r:id="rId34"/>
    <p:sldId id="282" r:id="rId35"/>
    <p:sldId id="283" r:id="rId36"/>
    <p:sldId id="284" r:id="rId37"/>
    <p:sldId id="285" r:id="rId38"/>
    <p:sldId id="294" r:id="rId39"/>
    <p:sldId id="286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414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014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878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856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229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237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8998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312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986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051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84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079E5-C167-421C-A9B2-870BEA4A68C4}" type="datetimeFigureOut">
              <a:rPr lang="fr-FR" smtClean="0"/>
              <a:t>15/03/2023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6C2C0-CC93-48CB-AD21-6ADAB958E1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8869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BC1CB3-3AD3-D293-A443-FAF28A00DC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BE1896F-9AEC-F379-9348-56B1C7F86F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4488B8-640A-A15F-3CBD-A01C6870ED6A}"/>
              </a:ext>
            </a:extLst>
          </p:cNvPr>
          <p:cNvSpPr/>
          <p:nvPr/>
        </p:nvSpPr>
        <p:spPr>
          <a:xfrm>
            <a:off x="1847528" y="332656"/>
            <a:ext cx="8424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 70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D442146-2A9E-B3C8-C9F8-AF8BD65AF2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976" y="1086748"/>
            <a:ext cx="5648038" cy="552069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912200E-C176-440E-A733-8CDBC0F138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2" y="517869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6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0C1862-241F-12C3-0E8A-91FBA34B4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4CE26-F453-CFFD-330A-5C0313B824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675456"/>
            <a:ext cx="5976664" cy="7470830"/>
          </a:xfrm>
        </p:spPr>
      </p:pic>
    </p:spTree>
    <p:extLst>
      <p:ext uri="{BB962C8B-B14F-4D97-AF65-F5344CB8AC3E}">
        <p14:creationId xmlns:p14="http://schemas.microsoft.com/office/powerpoint/2010/main" val="1647938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A4EC6D-49DD-37E6-5767-88CEF3F7C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BF667F-D4A4-12A0-8D10-EDD4324AA0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4242"/>
            <a:ext cx="6604221" cy="6831953"/>
          </a:xfrm>
        </p:spPr>
      </p:pic>
    </p:spTree>
    <p:extLst>
      <p:ext uri="{BB962C8B-B14F-4D97-AF65-F5344CB8AC3E}">
        <p14:creationId xmlns:p14="http://schemas.microsoft.com/office/powerpoint/2010/main" val="2279038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27C565-305A-EAD0-1FC5-EFFAD35AC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287E5F-46D2-B387-7365-8D9B50A939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9934"/>
            <a:ext cx="7621644" cy="6848066"/>
          </a:xfrm>
        </p:spPr>
      </p:pic>
    </p:spTree>
    <p:extLst>
      <p:ext uri="{BB962C8B-B14F-4D97-AF65-F5344CB8AC3E}">
        <p14:creationId xmlns:p14="http://schemas.microsoft.com/office/powerpoint/2010/main" val="198188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31F59-35F8-D929-B771-97F93D1B8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1565B1-B77C-F1A7-1BC1-E27C6421F4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042" y="0"/>
            <a:ext cx="6696262" cy="6766161"/>
          </a:xfrm>
        </p:spPr>
      </p:pic>
    </p:spTree>
    <p:extLst>
      <p:ext uri="{BB962C8B-B14F-4D97-AF65-F5344CB8AC3E}">
        <p14:creationId xmlns:p14="http://schemas.microsoft.com/office/powerpoint/2010/main" val="3931372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B198B6-6DB4-EAE7-FD3B-17637DC18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09B149-9170-6341-7308-2E147F9AB0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19" y="365124"/>
            <a:ext cx="6846228" cy="6304235"/>
          </a:xfrm>
        </p:spPr>
      </p:pic>
    </p:spTree>
    <p:extLst>
      <p:ext uri="{BB962C8B-B14F-4D97-AF65-F5344CB8AC3E}">
        <p14:creationId xmlns:p14="http://schemas.microsoft.com/office/powerpoint/2010/main" val="917850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26C1C5-8DDF-3B59-1625-5BA394A02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E86868-7AE9-C0F3-2288-12EE9B5CB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59809"/>
            <a:ext cx="7938481" cy="6338382"/>
          </a:xfrm>
        </p:spPr>
      </p:pic>
    </p:spTree>
    <p:extLst>
      <p:ext uri="{BB962C8B-B14F-4D97-AF65-F5344CB8AC3E}">
        <p14:creationId xmlns:p14="http://schemas.microsoft.com/office/powerpoint/2010/main" val="1209420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A86A64-A849-68E9-3DFF-9AB1FBC75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FB823D-E72C-729B-7B8C-128A177194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654748" cy="6736179"/>
          </a:xfrm>
        </p:spPr>
      </p:pic>
    </p:spTree>
    <p:extLst>
      <p:ext uri="{BB962C8B-B14F-4D97-AF65-F5344CB8AC3E}">
        <p14:creationId xmlns:p14="http://schemas.microsoft.com/office/powerpoint/2010/main" val="276794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CA558D-EFC4-25F4-F825-F0AC75693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C918F9-0220-40A2-4DFF-F389C0BE6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51892"/>
            <a:ext cx="8733396" cy="6365250"/>
          </a:xfrm>
        </p:spPr>
      </p:pic>
    </p:spTree>
    <p:extLst>
      <p:ext uri="{BB962C8B-B14F-4D97-AF65-F5344CB8AC3E}">
        <p14:creationId xmlns:p14="http://schemas.microsoft.com/office/powerpoint/2010/main" val="3274821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BE9A8-7ABE-B600-C6CA-D46B073D8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7E5BFE-9AE1-0C5C-4B92-F5784110A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4851852" cy="6846345"/>
          </a:xfrm>
        </p:spPr>
      </p:pic>
    </p:spTree>
    <p:extLst>
      <p:ext uri="{BB962C8B-B14F-4D97-AF65-F5344CB8AC3E}">
        <p14:creationId xmlns:p14="http://schemas.microsoft.com/office/powerpoint/2010/main" val="1692725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48BC4-70C0-E7A2-DEF3-F47312DBD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5455FE-EF5B-C755-2825-54ED427BA4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81800"/>
            <a:ext cx="8063517" cy="6694399"/>
          </a:xfrm>
        </p:spPr>
      </p:pic>
    </p:spTree>
    <p:extLst>
      <p:ext uri="{BB962C8B-B14F-4D97-AF65-F5344CB8AC3E}">
        <p14:creationId xmlns:p14="http://schemas.microsoft.com/office/powerpoint/2010/main" val="785581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3292C9-2633-C6B5-316C-DD42E4722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39D9AE-26E2-2B1B-7D3C-BF007EB693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81963"/>
            <a:ext cx="9490265" cy="6494073"/>
          </a:xfrm>
        </p:spPr>
      </p:pic>
    </p:spTree>
    <p:extLst>
      <p:ext uri="{BB962C8B-B14F-4D97-AF65-F5344CB8AC3E}">
        <p14:creationId xmlns:p14="http://schemas.microsoft.com/office/powerpoint/2010/main" val="3270067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695164-D26B-8B49-0CC6-AEA66DA89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10458F-DD7F-0939-3CBB-5D215CE11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52637"/>
            <a:ext cx="7183784" cy="6910637"/>
          </a:xfrm>
        </p:spPr>
      </p:pic>
    </p:spTree>
    <p:extLst>
      <p:ext uri="{BB962C8B-B14F-4D97-AF65-F5344CB8AC3E}">
        <p14:creationId xmlns:p14="http://schemas.microsoft.com/office/powerpoint/2010/main" val="157945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981FB2-158E-5BDE-1443-CB0CCAC78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788D58-7B12-C5A2-C56B-DEC0F93323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908" y="0"/>
            <a:ext cx="5816364" cy="6909842"/>
          </a:xfrm>
        </p:spPr>
      </p:pic>
    </p:spTree>
    <p:extLst>
      <p:ext uri="{BB962C8B-B14F-4D97-AF65-F5344CB8AC3E}">
        <p14:creationId xmlns:p14="http://schemas.microsoft.com/office/powerpoint/2010/main" val="1713874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11F9B-E59A-3C50-2120-D737B82AC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B14AAE-C93E-CA35-3DC0-9FEAB2D7AA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908" y="116632"/>
            <a:ext cx="5851364" cy="6679389"/>
          </a:xfrm>
        </p:spPr>
      </p:pic>
    </p:spTree>
    <p:extLst>
      <p:ext uri="{BB962C8B-B14F-4D97-AF65-F5344CB8AC3E}">
        <p14:creationId xmlns:p14="http://schemas.microsoft.com/office/powerpoint/2010/main" val="1090324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E810D8-53EC-BF3B-A274-3DF185FE0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C2405D-E517-5DE7-B380-CFDF05AF1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08709"/>
            <a:ext cx="8599385" cy="6440581"/>
          </a:xfrm>
        </p:spPr>
      </p:pic>
    </p:spTree>
    <p:extLst>
      <p:ext uri="{BB962C8B-B14F-4D97-AF65-F5344CB8AC3E}">
        <p14:creationId xmlns:p14="http://schemas.microsoft.com/office/powerpoint/2010/main" val="472150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C93DC7-8F82-2C98-F49A-DCAC081CA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6E3B2E-1958-5F9A-E03E-4D6A1CEC67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0815"/>
            <a:ext cx="5328592" cy="6870678"/>
          </a:xfrm>
        </p:spPr>
      </p:pic>
    </p:spTree>
    <p:extLst>
      <p:ext uri="{BB962C8B-B14F-4D97-AF65-F5344CB8AC3E}">
        <p14:creationId xmlns:p14="http://schemas.microsoft.com/office/powerpoint/2010/main" val="3807344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8BE1CB-0662-6191-DF86-EA7220A7B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86155D-F8A7-15B7-3E01-4F8D7D00E9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996" y="116632"/>
            <a:ext cx="5253252" cy="6755074"/>
          </a:xfrm>
        </p:spPr>
      </p:pic>
    </p:spTree>
    <p:extLst>
      <p:ext uri="{BB962C8B-B14F-4D97-AF65-F5344CB8AC3E}">
        <p14:creationId xmlns:p14="http://schemas.microsoft.com/office/powerpoint/2010/main" val="3350471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2391EF-5B7E-A0BA-5DB5-70A9D0D4B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BA54A4-A3B2-4585-FAB5-6F9421862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59" y="1200820"/>
            <a:ext cx="11908281" cy="4456360"/>
          </a:xfrm>
        </p:spPr>
      </p:pic>
    </p:spTree>
    <p:extLst>
      <p:ext uri="{BB962C8B-B14F-4D97-AF65-F5344CB8AC3E}">
        <p14:creationId xmlns:p14="http://schemas.microsoft.com/office/powerpoint/2010/main" val="2001012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B20428-2FBA-2DAA-41E5-E37B06435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FF648C6-E7AE-7839-888F-8B5959BCEF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190" y="116632"/>
            <a:ext cx="5789081" cy="6731490"/>
          </a:xfrm>
        </p:spPr>
      </p:pic>
    </p:spTree>
    <p:extLst>
      <p:ext uri="{BB962C8B-B14F-4D97-AF65-F5344CB8AC3E}">
        <p14:creationId xmlns:p14="http://schemas.microsoft.com/office/powerpoint/2010/main" val="3580051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FE485E-CE50-E431-7444-60D85C38C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27A85E-119E-B96D-D3D0-DAD6C348CD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8377"/>
            <a:ext cx="7346672" cy="6800997"/>
          </a:xfrm>
        </p:spPr>
      </p:pic>
    </p:spTree>
    <p:extLst>
      <p:ext uri="{BB962C8B-B14F-4D97-AF65-F5344CB8AC3E}">
        <p14:creationId xmlns:p14="http://schemas.microsoft.com/office/powerpoint/2010/main" val="54882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8D4CC3-BD1B-789A-578E-77A689B56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D9B081D-7044-41F9-F57D-04A063BA22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835" y="0"/>
            <a:ext cx="6905509" cy="7253814"/>
          </a:xfrm>
        </p:spPr>
      </p:pic>
    </p:spTree>
    <p:extLst>
      <p:ext uri="{BB962C8B-B14F-4D97-AF65-F5344CB8AC3E}">
        <p14:creationId xmlns:p14="http://schemas.microsoft.com/office/powerpoint/2010/main" val="271825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7B14AC-118E-DDA6-E542-F41697952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00ED43-A4D8-646C-9787-4AF5D499A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87424"/>
            <a:ext cx="5599146" cy="7124163"/>
          </a:xfrm>
        </p:spPr>
      </p:pic>
    </p:spTree>
    <p:extLst>
      <p:ext uri="{BB962C8B-B14F-4D97-AF65-F5344CB8AC3E}">
        <p14:creationId xmlns:p14="http://schemas.microsoft.com/office/powerpoint/2010/main" val="654635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53F7C-D466-B66F-A799-34414105E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710650-7D0B-F2E1-32C4-C96A4447C0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8137979" cy="6850056"/>
          </a:xfrm>
        </p:spPr>
      </p:pic>
    </p:spTree>
    <p:extLst>
      <p:ext uri="{BB962C8B-B14F-4D97-AF65-F5344CB8AC3E}">
        <p14:creationId xmlns:p14="http://schemas.microsoft.com/office/powerpoint/2010/main" val="3745102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D8A9AD-A667-ECF4-9CAB-F2C5C72B7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794953-6567-7E5D-9793-6546A13236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43928"/>
            <a:ext cx="6691049" cy="6895357"/>
          </a:xfrm>
        </p:spPr>
      </p:pic>
    </p:spTree>
    <p:extLst>
      <p:ext uri="{BB962C8B-B14F-4D97-AF65-F5344CB8AC3E}">
        <p14:creationId xmlns:p14="http://schemas.microsoft.com/office/powerpoint/2010/main" val="1875519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13BF87-3A92-41D2-C43F-BBB1E247B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418B9D-6777-6759-2A9B-C18E0EEC2F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37" y="476672"/>
            <a:ext cx="11355823" cy="6128191"/>
          </a:xfrm>
        </p:spPr>
      </p:pic>
    </p:spTree>
    <p:extLst>
      <p:ext uri="{BB962C8B-B14F-4D97-AF65-F5344CB8AC3E}">
        <p14:creationId xmlns:p14="http://schemas.microsoft.com/office/powerpoint/2010/main" val="2380137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F5996E-BB0C-0066-13E1-6490D33EC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156019-4845-18B8-33A6-84A7EE12FD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99392"/>
            <a:ext cx="6055165" cy="6854112"/>
          </a:xfrm>
        </p:spPr>
      </p:pic>
    </p:spTree>
    <p:extLst>
      <p:ext uri="{BB962C8B-B14F-4D97-AF65-F5344CB8AC3E}">
        <p14:creationId xmlns:p14="http://schemas.microsoft.com/office/powerpoint/2010/main" val="939645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446BE-7DB3-4C63-EC3F-3002EAEAB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572166-82AC-684F-259E-0DFB79686E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599" y="0"/>
            <a:ext cx="5494657" cy="6891216"/>
          </a:xfrm>
        </p:spPr>
      </p:pic>
    </p:spTree>
    <p:extLst>
      <p:ext uri="{BB962C8B-B14F-4D97-AF65-F5344CB8AC3E}">
        <p14:creationId xmlns:p14="http://schemas.microsoft.com/office/powerpoint/2010/main" val="2626586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7B01F3-9B4A-1A9D-DE60-61B1538E3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0CA8B4-7D48-D406-5467-670B6BBF6C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352" y="0"/>
            <a:ext cx="5583912" cy="6965500"/>
          </a:xfrm>
        </p:spPr>
      </p:pic>
    </p:spTree>
    <p:extLst>
      <p:ext uri="{BB962C8B-B14F-4D97-AF65-F5344CB8AC3E}">
        <p14:creationId xmlns:p14="http://schemas.microsoft.com/office/powerpoint/2010/main" val="835969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F32302-8AF8-4F76-7962-25CF1FEEE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A2EC64-81F1-6092-1F5B-ADBDD58B37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875651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A23F5-493B-E076-F530-0AB437DA3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F83CCA-D607-DA41-6C44-E5B8363BBD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964" y="0"/>
            <a:ext cx="5670348" cy="7927477"/>
          </a:xfrm>
        </p:spPr>
      </p:pic>
    </p:spTree>
    <p:extLst>
      <p:ext uri="{BB962C8B-B14F-4D97-AF65-F5344CB8AC3E}">
        <p14:creationId xmlns:p14="http://schemas.microsoft.com/office/powerpoint/2010/main" val="1101991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7E125-909F-5FB4-8A1D-BE4DC093C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0358AE-0E77-3037-13AA-C5E8724E99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646664"/>
            <a:ext cx="8199329" cy="7504664"/>
          </a:xfrm>
        </p:spPr>
      </p:pic>
    </p:spTree>
    <p:extLst>
      <p:ext uri="{BB962C8B-B14F-4D97-AF65-F5344CB8AC3E}">
        <p14:creationId xmlns:p14="http://schemas.microsoft.com/office/powerpoint/2010/main" val="1030363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C9BB2E-5588-2168-8E69-5A729E029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4CD470-6C13-2554-CEEB-FEB166A42A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58497"/>
            <a:ext cx="8664680" cy="6742292"/>
          </a:xfrm>
        </p:spPr>
      </p:pic>
    </p:spTree>
    <p:extLst>
      <p:ext uri="{BB962C8B-B14F-4D97-AF65-F5344CB8AC3E}">
        <p14:creationId xmlns:p14="http://schemas.microsoft.com/office/powerpoint/2010/main" val="1201255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A37C-2908-3DE1-61A6-E017FC4EE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8852475-BCA3-0647-9725-4D40EE80F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045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404010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4EF3B-0BE6-0FF9-2863-B04651522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FB8932-5F3A-6BD8-B3F5-7449FD02C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39737" cy="6809606"/>
          </a:xfrm>
        </p:spPr>
      </p:pic>
    </p:spTree>
    <p:extLst>
      <p:ext uri="{BB962C8B-B14F-4D97-AF65-F5344CB8AC3E}">
        <p14:creationId xmlns:p14="http://schemas.microsoft.com/office/powerpoint/2010/main" val="1030429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7C006F-494B-A5DA-CD8C-D534E9F2C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500AA1-2AD0-CE67-2689-6C549330EF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2091"/>
            <a:ext cx="5631483" cy="6922182"/>
          </a:xfrm>
        </p:spPr>
      </p:pic>
    </p:spTree>
    <p:extLst>
      <p:ext uri="{BB962C8B-B14F-4D97-AF65-F5344CB8AC3E}">
        <p14:creationId xmlns:p14="http://schemas.microsoft.com/office/powerpoint/2010/main" val="2360768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3418F6-A24F-C681-B1C9-B55F7ECFB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131668-C658-FAEC-BF79-346F6CC83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0867"/>
            <a:ext cx="6932263" cy="6845610"/>
          </a:xfrm>
        </p:spPr>
      </p:pic>
    </p:spTree>
    <p:extLst>
      <p:ext uri="{BB962C8B-B14F-4D97-AF65-F5344CB8AC3E}">
        <p14:creationId xmlns:p14="http://schemas.microsoft.com/office/powerpoint/2010/main" val="1804725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2D154-1B08-0557-76E4-E96E297F7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3C9C573-8003-8550-9889-C40A0601B5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72" y="0"/>
            <a:ext cx="6970156" cy="6941473"/>
          </a:xfrm>
        </p:spPr>
      </p:pic>
    </p:spTree>
    <p:extLst>
      <p:ext uri="{BB962C8B-B14F-4D97-AF65-F5344CB8AC3E}">
        <p14:creationId xmlns:p14="http://schemas.microsoft.com/office/powerpoint/2010/main" val="3361149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9F920A-A538-4F86-1A7F-1A79A1A6D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45E8A6-A3F9-05CA-DD1B-9CA6AFDF07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834" y="0"/>
            <a:ext cx="5510421" cy="6877005"/>
          </a:xfrm>
        </p:spPr>
      </p:pic>
    </p:spTree>
    <p:extLst>
      <p:ext uri="{BB962C8B-B14F-4D97-AF65-F5344CB8AC3E}">
        <p14:creationId xmlns:p14="http://schemas.microsoft.com/office/powerpoint/2010/main" val="3816277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6EE1A5-8E6A-998E-799B-20EBCB8D7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3E9703-B284-6D52-9DC4-465C6CE79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279774" cy="6845011"/>
          </a:xfrm>
        </p:spPr>
      </p:pic>
    </p:spTree>
    <p:extLst>
      <p:ext uri="{BB962C8B-B14F-4D97-AF65-F5344CB8AC3E}">
        <p14:creationId xmlns:p14="http://schemas.microsoft.com/office/powerpoint/2010/main" val="3901650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3AFC7A-6F29-BA43-B7F7-F2185A2B8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8C59F5-95FF-69A8-BBE4-218BE01DB6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129322"/>
            <a:ext cx="7005317" cy="9116644"/>
          </a:xfrm>
        </p:spPr>
      </p:pic>
    </p:spTree>
    <p:extLst>
      <p:ext uri="{BB962C8B-B14F-4D97-AF65-F5344CB8AC3E}">
        <p14:creationId xmlns:p14="http://schemas.microsoft.com/office/powerpoint/2010/main" val="143420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317823-75AD-6777-A41E-33CFDEC88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2A994-5FA6-03CA-9338-28B39CDC02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71220"/>
            <a:ext cx="7116650" cy="7009748"/>
          </a:xfrm>
        </p:spPr>
      </p:pic>
    </p:spTree>
    <p:extLst>
      <p:ext uri="{BB962C8B-B14F-4D97-AF65-F5344CB8AC3E}">
        <p14:creationId xmlns:p14="http://schemas.microsoft.com/office/powerpoint/2010/main" val="1096963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6A50F6-9414-9999-5D42-319565CAE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2800AB-B08E-1C7B-3404-280C75B94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75" y="-1035496"/>
            <a:ext cx="10395325" cy="10191497"/>
          </a:xfrm>
        </p:spPr>
      </p:pic>
    </p:spTree>
    <p:extLst>
      <p:ext uri="{BB962C8B-B14F-4D97-AF65-F5344CB8AC3E}">
        <p14:creationId xmlns:p14="http://schemas.microsoft.com/office/powerpoint/2010/main" val="1822585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9242C7-A935-2D09-E8B3-828F3744F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C6F298-A000-7D93-7B56-F39AEE79B1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124912" cy="6857908"/>
          </a:xfrm>
        </p:spPr>
      </p:pic>
    </p:spTree>
    <p:extLst>
      <p:ext uri="{BB962C8B-B14F-4D97-AF65-F5344CB8AC3E}">
        <p14:creationId xmlns:p14="http://schemas.microsoft.com/office/powerpoint/2010/main" val="3005569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AA0ADC-9891-34B2-652F-1932F01E7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BC4B8F4-26B2-A534-A4DE-88DAA8D4BF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1353653"/>
            <a:ext cx="9855278" cy="5144455"/>
          </a:xfr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7B999A6-4EB0-C272-471D-8787B8856508}"/>
              </a:ext>
            </a:extLst>
          </p:cNvPr>
          <p:cNvSpPr txBox="1"/>
          <p:nvPr/>
        </p:nvSpPr>
        <p:spPr>
          <a:xfrm>
            <a:off x="3575720" y="620688"/>
            <a:ext cx="34817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            UN CIMETIERE DE CHEVAUX</a:t>
            </a:r>
          </a:p>
        </p:txBody>
      </p:sp>
    </p:spTree>
    <p:extLst>
      <p:ext uri="{BB962C8B-B14F-4D97-AF65-F5344CB8AC3E}">
        <p14:creationId xmlns:p14="http://schemas.microsoft.com/office/powerpoint/2010/main" val="1117399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D10D15-5871-B653-9D75-0BADFF75F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E33EB5-94AB-F0B8-EFE4-DAC4A6DD5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73"/>
            <a:ext cx="8104336" cy="6767121"/>
          </a:xfrm>
        </p:spPr>
      </p:pic>
    </p:spTree>
    <p:extLst>
      <p:ext uri="{BB962C8B-B14F-4D97-AF65-F5344CB8AC3E}">
        <p14:creationId xmlns:p14="http://schemas.microsoft.com/office/powerpoint/2010/main" val="1487474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75E24-3F52-563F-340B-EB4C82E6A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07B39-FF4D-AD4E-6633-0E5645892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926" y="116632"/>
            <a:ext cx="5087322" cy="6921897"/>
          </a:xfrm>
        </p:spPr>
      </p:pic>
    </p:spTree>
    <p:extLst>
      <p:ext uri="{BB962C8B-B14F-4D97-AF65-F5344CB8AC3E}">
        <p14:creationId xmlns:p14="http://schemas.microsoft.com/office/powerpoint/2010/main" val="3917448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4B1BF-C247-5E1E-BABC-A431E5C0B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946A69-1312-6FDD-62D2-CDD7423857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710" y="0"/>
            <a:ext cx="5559546" cy="6833610"/>
          </a:xfrm>
        </p:spPr>
      </p:pic>
    </p:spTree>
    <p:extLst>
      <p:ext uri="{BB962C8B-B14F-4D97-AF65-F5344CB8AC3E}">
        <p14:creationId xmlns:p14="http://schemas.microsoft.com/office/powerpoint/2010/main" val="1292812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51C4C-7623-3A6A-8E14-015EDDDE9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F27C9F-B30B-04D6-FEA7-721114D33B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87969"/>
            <a:ext cx="8084156" cy="6682061"/>
          </a:xfrm>
        </p:spPr>
      </p:pic>
    </p:spTree>
    <p:extLst>
      <p:ext uri="{BB962C8B-B14F-4D97-AF65-F5344CB8AC3E}">
        <p14:creationId xmlns:p14="http://schemas.microsoft.com/office/powerpoint/2010/main" val="3528238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08D93-6C90-184E-9790-02E653C2F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A24FC9-E613-2B55-C346-C97B8FA1F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08305"/>
            <a:ext cx="6737598" cy="673759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22CA5F1-1E02-B02A-1DF2-210A26D0B3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129" y="5733256"/>
            <a:ext cx="1090811" cy="88511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622083B-F560-9B45-48F0-CC6D9E3666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7" y="5544702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563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34</TotalTime>
  <Words>11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N°70 - Perroquet34740</dc:title>
  <dc:creator>Perroquet34740</dc:creator>
  <cp:lastModifiedBy>jean-louis BEYAERT</cp:lastModifiedBy>
  <cp:revision>3</cp:revision>
  <dcterms:created xsi:type="dcterms:W3CDTF">2023-03-15T18:37:51Z</dcterms:created>
  <dcterms:modified xsi:type="dcterms:W3CDTF">2023-03-15T19:12:41Z</dcterms:modified>
</cp:coreProperties>
</file>