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90" r:id="rId7"/>
    <p:sldId id="261" r:id="rId8"/>
    <p:sldId id="262" r:id="rId9"/>
    <p:sldId id="263" r:id="rId10"/>
    <p:sldId id="264" r:id="rId11"/>
    <p:sldId id="291" r:id="rId12"/>
    <p:sldId id="265" r:id="rId13"/>
    <p:sldId id="266" r:id="rId14"/>
    <p:sldId id="267" r:id="rId15"/>
    <p:sldId id="268" r:id="rId16"/>
    <p:sldId id="292" r:id="rId17"/>
    <p:sldId id="269" r:id="rId18"/>
    <p:sldId id="270" r:id="rId19"/>
    <p:sldId id="271" r:id="rId20"/>
    <p:sldId id="272" r:id="rId21"/>
    <p:sldId id="293" r:id="rId22"/>
    <p:sldId id="273" r:id="rId23"/>
    <p:sldId id="274" r:id="rId24"/>
    <p:sldId id="275" r:id="rId25"/>
    <p:sldId id="276" r:id="rId26"/>
    <p:sldId id="294" r:id="rId27"/>
    <p:sldId id="277" r:id="rId28"/>
    <p:sldId id="278" r:id="rId29"/>
    <p:sldId id="279" r:id="rId30"/>
    <p:sldId id="280" r:id="rId31"/>
    <p:sldId id="295" r:id="rId32"/>
    <p:sldId id="281" r:id="rId33"/>
    <p:sldId id="282" r:id="rId34"/>
    <p:sldId id="283" r:id="rId35"/>
    <p:sldId id="284" r:id="rId36"/>
    <p:sldId id="296" r:id="rId37"/>
    <p:sldId id="285" r:id="rId38"/>
    <p:sldId id="286" r:id="rId39"/>
    <p:sldId id="287" r:id="rId40"/>
    <p:sldId id="288" r:id="rId41"/>
    <p:sldId id="289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83" d="100"/>
          <a:sy n="83" d="100"/>
        </p:scale>
        <p:origin x="4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871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218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65637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29588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60414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1300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1895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5553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6507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63672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1997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23E33D-8254-4766-9D91-0747ED5B0158}" type="datetimeFigureOut">
              <a:rPr lang="fr-FR" smtClean="0"/>
              <a:t>06/03/2023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9F9429-8124-4B10-BE34-9746614EDC6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30594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60D58A-048A-9404-7BAE-0BEF94AB05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6A8BCE7-6AF1-2E7A-D5AD-B8B62258B0C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0673A5FF-F780-B0BD-61AC-AAA786BA644A}"/>
              </a:ext>
            </a:extLst>
          </p:cNvPr>
          <p:cNvSpPr/>
          <p:nvPr/>
        </p:nvSpPr>
        <p:spPr>
          <a:xfrm>
            <a:off x="2135560" y="548680"/>
            <a:ext cx="757531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N°69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81CBDE3F-222C-DE12-01B9-BDC380F7D48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257800"/>
            <a:ext cx="1286924" cy="120027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542B031F-7A13-9D0C-BC54-4EFB0EC9CC3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3366" y="1600200"/>
            <a:ext cx="5112568" cy="4997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14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  <p:sndAc>
          <p:stSnd loop="1">
            <p:snd r:embed="rId2" name="Benny Hill.wav"/>
          </p:stSnd>
        </p:sndAc>
      </p:transition>
    </mc:Choice>
    <mc:Fallback>
      <p:transition spd="slow">
        <p:randomBar dir="vert"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341675-EA95-A1BD-9E93-3946CFAFCF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D14D6C-DF4E-13A9-E4ED-42D4DDB2BA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75142"/>
            <a:ext cx="7528162" cy="6707715"/>
          </a:xfrm>
        </p:spPr>
      </p:pic>
    </p:spTree>
    <p:extLst>
      <p:ext uri="{BB962C8B-B14F-4D97-AF65-F5344CB8AC3E}">
        <p14:creationId xmlns:p14="http://schemas.microsoft.com/office/powerpoint/2010/main" val="3896217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FDB1D2-9BCC-FDC7-2CBE-4B894E701B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0D82DE2-4B9C-C185-0A76-140F8BE7FB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-99392"/>
            <a:ext cx="7808047" cy="6839849"/>
          </a:xfrm>
        </p:spPr>
      </p:pic>
    </p:spTree>
    <p:extLst>
      <p:ext uri="{BB962C8B-B14F-4D97-AF65-F5344CB8AC3E}">
        <p14:creationId xmlns:p14="http://schemas.microsoft.com/office/powerpoint/2010/main" val="2686139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93C007-61FC-43D3-C5A6-9F141F4BBA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5591CC3-D71F-56DB-CB4C-FCA04B8443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476672"/>
            <a:ext cx="10361102" cy="5641454"/>
          </a:xfrm>
        </p:spPr>
      </p:pic>
    </p:spTree>
    <p:extLst>
      <p:ext uri="{BB962C8B-B14F-4D97-AF65-F5344CB8AC3E}">
        <p14:creationId xmlns:p14="http://schemas.microsoft.com/office/powerpoint/2010/main" val="2432639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D24F36-2B69-651F-E7E6-32FDE18741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6521E5-8A5E-4B86-4904-830859AC287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0567" y="0"/>
            <a:ext cx="5785307" cy="6858000"/>
          </a:xfrm>
        </p:spPr>
      </p:pic>
    </p:spTree>
    <p:extLst>
      <p:ext uri="{BB962C8B-B14F-4D97-AF65-F5344CB8AC3E}">
        <p14:creationId xmlns:p14="http://schemas.microsoft.com/office/powerpoint/2010/main" val="1328005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4CFCC6-F4FF-6788-33A0-F6A37DB20D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0A51E2-8B51-99E1-0907-B05BDBA6D6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5556" y="116632"/>
            <a:ext cx="5588697" cy="6741368"/>
          </a:xfrm>
        </p:spPr>
      </p:pic>
    </p:spTree>
    <p:extLst>
      <p:ext uri="{BB962C8B-B14F-4D97-AF65-F5344CB8AC3E}">
        <p14:creationId xmlns:p14="http://schemas.microsoft.com/office/powerpoint/2010/main" val="2186911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F37A62-DE7F-9313-95EC-44E1689B8F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2ED1343-568B-3695-9083-064F013058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2108" y="116632"/>
            <a:ext cx="5854987" cy="6741368"/>
          </a:xfrm>
        </p:spPr>
      </p:pic>
    </p:spTree>
    <p:extLst>
      <p:ext uri="{BB962C8B-B14F-4D97-AF65-F5344CB8AC3E}">
        <p14:creationId xmlns:p14="http://schemas.microsoft.com/office/powerpoint/2010/main" val="3897004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F72774C-312A-0C50-59A1-44556C91D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4F2A356-C393-0D4E-DB0B-D0D5D68EB06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0942"/>
            <a:ext cx="4574155" cy="6704702"/>
          </a:xfrm>
        </p:spPr>
      </p:pic>
    </p:spTree>
    <p:extLst>
      <p:ext uri="{BB962C8B-B14F-4D97-AF65-F5344CB8AC3E}">
        <p14:creationId xmlns:p14="http://schemas.microsoft.com/office/powerpoint/2010/main" val="2562164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8C6EFA-FE00-6660-BB87-C795C2EFE7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56855F-2C23-3F46-CF66-E1082BE7C6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713" y="0"/>
            <a:ext cx="5576784" cy="6957392"/>
          </a:xfrm>
        </p:spPr>
      </p:pic>
    </p:spTree>
    <p:extLst>
      <p:ext uri="{BB962C8B-B14F-4D97-AF65-F5344CB8AC3E}">
        <p14:creationId xmlns:p14="http://schemas.microsoft.com/office/powerpoint/2010/main" val="2700379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F507DB-8B08-189F-180C-94D0DE4DCA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13" name="Espace réservé du contenu 12">
            <a:extLst>
              <a:ext uri="{FF2B5EF4-FFF2-40B4-BE49-F238E27FC236}">
                <a16:creationId xmlns:a16="http://schemas.microsoft.com/office/drawing/2014/main" id="{D94793E8-DB5D-FF2C-9C5A-3729647CB3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7125" y="188640"/>
            <a:ext cx="7800867" cy="6552728"/>
          </a:xfrm>
        </p:spPr>
      </p:pic>
    </p:spTree>
    <p:extLst>
      <p:ext uri="{BB962C8B-B14F-4D97-AF65-F5344CB8AC3E}">
        <p14:creationId xmlns:p14="http://schemas.microsoft.com/office/powerpoint/2010/main" val="1274043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E42242-9931-51E2-D22F-87D1192AF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11960A-164F-4F93-954D-9B6C479B8E4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3831" y="116632"/>
            <a:ext cx="4915127" cy="6624736"/>
          </a:xfrm>
        </p:spPr>
      </p:pic>
    </p:spTree>
    <p:extLst>
      <p:ext uri="{BB962C8B-B14F-4D97-AF65-F5344CB8AC3E}">
        <p14:creationId xmlns:p14="http://schemas.microsoft.com/office/powerpoint/2010/main" val="110132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B3ED2A-5446-025F-5A6D-4C4AE9EFA0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A33E57F-D396-3328-E072-CC59178F25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821" y="0"/>
            <a:ext cx="6428475" cy="6833420"/>
          </a:xfrm>
        </p:spPr>
      </p:pic>
    </p:spTree>
    <p:extLst>
      <p:ext uri="{BB962C8B-B14F-4D97-AF65-F5344CB8AC3E}">
        <p14:creationId xmlns:p14="http://schemas.microsoft.com/office/powerpoint/2010/main" val="322833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E4ADB-89A9-EB02-E204-008FF1825D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3317A0-7F33-9E95-0EEE-451C976D88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8456" y="0"/>
            <a:ext cx="4661760" cy="6863943"/>
          </a:xfrm>
        </p:spPr>
      </p:pic>
    </p:spTree>
    <p:extLst>
      <p:ext uri="{BB962C8B-B14F-4D97-AF65-F5344CB8AC3E}">
        <p14:creationId xmlns:p14="http://schemas.microsoft.com/office/powerpoint/2010/main" val="35976985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902CED-74F6-3A56-D7F8-9AAD4E707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C70EA8-B2BF-C0B0-71A2-2DF42E4F0D2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596" y="116632"/>
            <a:ext cx="4877635" cy="6792838"/>
          </a:xfrm>
        </p:spPr>
      </p:pic>
    </p:spTree>
    <p:extLst>
      <p:ext uri="{BB962C8B-B14F-4D97-AF65-F5344CB8AC3E}">
        <p14:creationId xmlns:p14="http://schemas.microsoft.com/office/powerpoint/2010/main" val="4178207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F1088B-34FF-5288-5037-593C635CC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4E00679F-8F58-14B8-F311-292CBF74D3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35673"/>
            <a:ext cx="8010560" cy="6822327"/>
          </a:xfrm>
        </p:spPr>
      </p:pic>
    </p:spTree>
    <p:extLst>
      <p:ext uri="{BB962C8B-B14F-4D97-AF65-F5344CB8AC3E}">
        <p14:creationId xmlns:p14="http://schemas.microsoft.com/office/powerpoint/2010/main" val="3995037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8C25AAE-E830-4D48-ECD5-315725D62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3008574-CC2D-123E-7CE7-3FD4C96FC9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764704"/>
            <a:ext cx="7486349" cy="5556275"/>
          </a:xfrm>
        </p:spPr>
      </p:pic>
    </p:spTree>
    <p:extLst>
      <p:ext uri="{BB962C8B-B14F-4D97-AF65-F5344CB8AC3E}">
        <p14:creationId xmlns:p14="http://schemas.microsoft.com/office/powerpoint/2010/main" val="2722967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D6877E7-4C52-D74C-F9E8-AB117F6EAC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A505B9-055B-6330-AAE1-392CFB7CA7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6438928" cy="6958321"/>
          </a:xfrm>
        </p:spPr>
      </p:pic>
    </p:spTree>
    <p:extLst>
      <p:ext uri="{BB962C8B-B14F-4D97-AF65-F5344CB8AC3E}">
        <p14:creationId xmlns:p14="http://schemas.microsoft.com/office/powerpoint/2010/main" val="17362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30CCA4-BE01-43B9-F867-E8962EC9F1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F96BB5E-4D48-3948-AB45-C384252A1D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1413"/>
            <a:ext cx="6831013" cy="6675174"/>
          </a:xfrm>
        </p:spPr>
      </p:pic>
    </p:spTree>
    <p:extLst>
      <p:ext uri="{BB962C8B-B14F-4D97-AF65-F5344CB8AC3E}">
        <p14:creationId xmlns:p14="http://schemas.microsoft.com/office/powerpoint/2010/main" val="3771206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F3B00-AF88-4AB9-E2FD-194F468DA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713C82-8C91-38AF-47AA-00979630A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9034" y="-603448"/>
            <a:ext cx="5779254" cy="8350255"/>
          </a:xfrm>
        </p:spPr>
      </p:pic>
    </p:spTree>
    <p:extLst>
      <p:ext uri="{BB962C8B-B14F-4D97-AF65-F5344CB8AC3E}">
        <p14:creationId xmlns:p14="http://schemas.microsoft.com/office/powerpoint/2010/main" val="1227319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6DBA8D-146D-921D-F76F-1DCF70C8FB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C9E87D-7B89-6085-A543-4C2B61F6F9D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68271" y="603771"/>
            <a:ext cx="8455457" cy="5889104"/>
          </a:xfrm>
        </p:spPr>
      </p:pic>
    </p:spTree>
    <p:extLst>
      <p:ext uri="{BB962C8B-B14F-4D97-AF65-F5344CB8AC3E}">
        <p14:creationId xmlns:p14="http://schemas.microsoft.com/office/powerpoint/2010/main" val="4160692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795B2C-22EA-502D-A7AD-24B4F03034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BC07B82-0ABD-9FAB-3AB7-48D789EAD4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9525" y="0"/>
            <a:ext cx="5116291" cy="7677472"/>
          </a:xfrm>
        </p:spPr>
      </p:pic>
    </p:spTree>
    <p:extLst>
      <p:ext uri="{BB962C8B-B14F-4D97-AF65-F5344CB8AC3E}">
        <p14:creationId xmlns:p14="http://schemas.microsoft.com/office/powerpoint/2010/main" val="733992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1CC9E8-988A-849E-F013-FA31B4AFAC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EED37AF-5B9E-FCB4-AAC3-EBCB94271A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-182564"/>
            <a:ext cx="4536504" cy="7123866"/>
          </a:xfrm>
        </p:spPr>
      </p:pic>
    </p:spTree>
    <p:extLst>
      <p:ext uri="{BB962C8B-B14F-4D97-AF65-F5344CB8AC3E}">
        <p14:creationId xmlns:p14="http://schemas.microsoft.com/office/powerpoint/2010/main" val="50972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D595EE-E64D-E658-630C-33238188C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2A48AE-224D-95D0-047C-123A80188C4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801245" cy="7345346"/>
          </a:xfrm>
        </p:spPr>
      </p:pic>
    </p:spTree>
    <p:extLst>
      <p:ext uri="{BB962C8B-B14F-4D97-AF65-F5344CB8AC3E}">
        <p14:creationId xmlns:p14="http://schemas.microsoft.com/office/powerpoint/2010/main" val="4281563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143A1B-C5B5-2BBA-73BA-FA313059A0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23E2F5-AD7C-D2D0-606B-92451E1A22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52323" cy="6903603"/>
          </a:xfrm>
        </p:spPr>
      </p:pic>
    </p:spTree>
    <p:extLst>
      <p:ext uri="{BB962C8B-B14F-4D97-AF65-F5344CB8AC3E}">
        <p14:creationId xmlns:p14="http://schemas.microsoft.com/office/powerpoint/2010/main" val="6524640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83B35-B928-3725-3422-DC132F1485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A2029C-1514-A38C-001A-6D25293894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347098"/>
            <a:ext cx="7679799" cy="6215970"/>
          </a:xfrm>
        </p:spPr>
      </p:pic>
    </p:spTree>
    <p:extLst>
      <p:ext uri="{BB962C8B-B14F-4D97-AF65-F5344CB8AC3E}">
        <p14:creationId xmlns:p14="http://schemas.microsoft.com/office/powerpoint/2010/main" val="4000248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153ACC2-3543-84F1-8A54-424C1645D9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8E8243-820D-3BB6-1DE4-C14E04F47A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365125"/>
            <a:ext cx="5859216" cy="6166644"/>
          </a:xfrm>
        </p:spPr>
      </p:pic>
    </p:spTree>
    <p:extLst>
      <p:ext uri="{BB962C8B-B14F-4D97-AF65-F5344CB8AC3E}">
        <p14:creationId xmlns:p14="http://schemas.microsoft.com/office/powerpoint/2010/main" val="252762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E74C71-EDB1-32E4-3973-D5FEF61918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204441-16FC-1CF0-1EE1-CB3874BEE4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37598" cy="6737598"/>
          </a:xfrm>
        </p:spPr>
      </p:pic>
    </p:spTree>
    <p:extLst>
      <p:ext uri="{BB962C8B-B14F-4D97-AF65-F5344CB8AC3E}">
        <p14:creationId xmlns:p14="http://schemas.microsoft.com/office/powerpoint/2010/main" val="37780999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8FC105-302F-B76F-0913-40E5E1163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6F989CD-B506-B97D-BEF4-3CE635BA7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3692" y="-2547664"/>
            <a:ext cx="5544616" cy="12322547"/>
          </a:xfrm>
        </p:spPr>
      </p:pic>
    </p:spTree>
    <p:extLst>
      <p:ext uri="{BB962C8B-B14F-4D97-AF65-F5344CB8AC3E}">
        <p14:creationId xmlns:p14="http://schemas.microsoft.com/office/powerpoint/2010/main" val="1457168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3042779-6B92-D0D3-CBFF-B625D01660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7108B9-4A7C-EBFD-62DC-1AF0438FD0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2826047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9D4D908-AC41-DEFE-2832-7EC84C1742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910FAD-7A84-3A88-4FE8-69AAE9020B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3376" y="0"/>
            <a:ext cx="6637967" cy="7173416"/>
          </a:xfrm>
        </p:spPr>
      </p:pic>
    </p:spTree>
    <p:extLst>
      <p:ext uri="{BB962C8B-B14F-4D97-AF65-F5344CB8AC3E}">
        <p14:creationId xmlns:p14="http://schemas.microsoft.com/office/powerpoint/2010/main" val="4079377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47B3E-C570-3DC5-75E4-2447F9FBA6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BF0A3E-FFA5-C617-8BBE-0799118F3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165026"/>
            <a:ext cx="6692974" cy="6692974"/>
          </a:xfrm>
        </p:spPr>
      </p:pic>
    </p:spTree>
    <p:extLst>
      <p:ext uri="{BB962C8B-B14F-4D97-AF65-F5344CB8AC3E}">
        <p14:creationId xmlns:p14="http://schemas.microsoft.com/office/powerpoint/2010/main" val="3869293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0F2665-8DDD-FB7C-39FE-62B2D88183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C78147-DADE-712E-8773-29B5760A2A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007650"/>
            <a:ext cx="7732649" cy="5412854"/>
          </a:xfrm>
        </p:spPr>
      </p:pic>
    </p:spTree>
    <p:extLst>
      <p:ext uri="{BB962C8B-B14F-4D97-AF65-F5344CB8AC3E}">
        <p14:creationId xmlns:p14="http://schemas.microsoft.com/office/powerpoint/2010/main" val="1040519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FCE21C-31DC-2694-A3AE-E34D0E8585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0909EBC-9C0F-1A3B-B89C-36BE33AA176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1852" y="116632"/>
            <a:ext cx="5376396" cy="6642652"/>
          </a:xfrm>
        </p:spPr>
      </p:pic>
    </p:spTree>
    <p:extLst>
      <p:ext uri="{BB962C8B-B14F-4D97-AF65-F5344CB8AC3E}">
        <p14:creationId xmlns:p14="http://schemas.microsoft.com/office/powerpoint/2010/main" val="24465655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BDD2556-AE0E-B801-D74C-DE889024B8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523562-6629-8327-2C23-F931351EEF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21864"/>
            <a:ext cx="5903935" cy="6836136"/>
          </a:xfrm>
        </p:spPr>
      </p:pic>
    </p:spTree>
    <p:extLst>
      <p:ext uri="{BB962C8B-B14F-4D97-AF65-F5344CB8AC3E}">
        <p14:creationId xmlns:p14="http://schemas.microsoft.com/office/powerpoint/2010/main" val="2606123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BE4CD9-BAFA-0531-6B9D-163100E6FD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E82B033-BD4C-0F1D-3D0B-81B6BC00E6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620966" cy="6620966"/>
          </a:xfrm>
        </p:spPr>
      </p:pic>
    </p:spTree>
    <p:extLst>
      <p:ext uri="{BB962C8B-B14F-4D97-AF65-F5344CB8AC3E}">
        <p14:creationId xmlns:p14="http://schemas.microsoft.com/office/powerpoint/2010/main" val="3502821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35FBDF-5607-B83A-5207-98BBE06E6B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F85DCF-FAA6-5403-3F55-1D7610FB62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681037"/>
            <a:ext cx="7000622" cy="5811838"/>
          </a:xfrm>
        </p:spPr>
      </p:pic>
    </p:spTree>
    <p:extLst>
      <p:ext uri="{BB962C8B-B14F-4D97-AF65-F5344CB8AC3E}">
        <p14:creationId xmlns:p14="http://schemas.microsoft.com/office/powerpoint/2010/main" val="1856632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F8E0A9-D554-0A3E-30FC-25610D864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461E15-3FB1-B2BA-6698-112A340E689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236" y="-171400"/>
            <a:ext cx="8370148" cy="7107804"/>
          </a:xfrm>
        </p:spPr>
      </p:pic>
    </p:spTree>
    <p:extLst>
      <p:ext uri="{BB962C8B-B14F-4D97-AF65-F5344CB8AC3E}">
        <p14:creationId xmlns:p14="http://schemas.microsoft.com/office/powerpoint/2010/main" val="2893039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AAB58E-D4EC-FF3D-4B20-1F3FBBBE5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EFD64A-C5CC-38B9-721A-6F4F73DC0FC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1464" y="650862"/>
            <a:ext cx="8334413" cy="5556275"/>
          </a:xfrm>
        </p:spPr>
      </p:pic>
    </p:spTree>
    <p:extLst>
      <p:ext uri="{BB962C8B-B14F-4D97-AF65-F5344CB8AC3E}">
        <p14:creationId xmlns:p14="http://schemas.microsoft.com/office/powerpoint/2010/main" val="4010944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A24D1F8-3F25-C048-DBA0-4372C1F644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2BE343-3F65-1669-FF20-EE9E15A699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248" y="188640"/>
            <a:ext cx="5330916" cy="6552728"/>
          </a:xfrm>
        </p:spPr>
      </p:pic>
    </p:spTree>
    <p:extLst>
      <p:ext uri="{BB962C8B-B14F-4D97-AF65-F5344CB8AC3E}">
        <p14:creationId xmlns:p14="http://schemas.microsoft.com/office/powerpoint/2010/main" val="115481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A876C6-072C-6DAE-841E-F923CE81C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1E6FFE-6602-77E0-6ACB-EB9647B9A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116632"/>
            <a:ext cx="6624736" cy="6624736"/>
          </a:xfrm>
        </p:spPr>
      </p:pic>
    </p:spTree>
    <p:extLst>
      <p:ext uri="{BB962C8B-B14F-4D97-AF65-F5344CB8AC3E}">
        <p14:creationId xmlns:p14="http://schemas.microsoft.com/office/powerpoint/2010/main" val="434688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E1E83B-5B3A-0D95-D3EF-6299109DF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7224F2-326C-3BB9-072F-219280866F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9187606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3A1AB8-BD77-24C7-AD71-87677BF758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D98E38B-536B-5118-1577-FD84AE8166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116" y="548680"/>
            <a:ext cx="6598219" cy="6374328"/>
          </a:xfrm>
        </p:spPr>
      </p:pic>
    </p:spTree>
    <p:extLst>
      <p:ext uri="{BB962C8B-B14F-4D97-AF65-F5344CB8AC3E}">
        <p14:creationId xmlns:p14="http://schemas.microsoft.com/office/powerpoint/2010/main" val="4122544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900292-439B-BB80-6EE3-8267AD82ED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8A6A27B-1D9F-0A6C-CA2A-617D20C959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5768" y="116632"/>
            <a:ext cx="5952520" cy="6881526"/>
          </a:xfrm>
        </p:spPr>
      </p:pic>
    </p:spTree>
    <p:extLst>
      <p:ext uri="{BB962C8B-B14F-4D97-AF65-F5344CB8AC3E}">
        <p14:creationId xmlns:p14="http://schemas.microsoft.com/office/powerpoint/2010/main" val="32725537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630C8D-3984-4706-C3DC-37CF8D2468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499B21-F083-1CFE-CD84-8B2881E1ADB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209270"/>
            <a:ext cx="7281873" cy="6633153"/>
          </a:xfrm>
        </p:spPr>
      </p:pic>
    </p:spTree>
    <p:extLst>
      <p:ext uri="{BB962C8B-B14F-4D97-AF65-F5344CB8AC3E}">
        <p14:creationId xmlns:p14="http://schemas.microsoft.com/office/powerpoint/2010/main" val="3875583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1773CD-21CD-E5EB-E89D-0595C1F09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86CDB6F4-ED0C-ED5D-BBE2-B977409130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339977" cy="6674972"/>
          </a:xfrm>
        </p:spPr>
      </p:pic>
    </p:spTree>
    <p:extLst>
      <p:ext uri="{BB962C8B-B14F-4D97-AF65-F5344CB8AC3E}">
        <p14:creationId xmlns:p14="http://schemas.microsoft.com/office/powerpoint/2010/main" val="1777269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186BF3-1235-39A0-A7E5-07CD85713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316BC8-46AD-8FCA-A339-94A5D2B1FA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874" y="0"/>
            <a:ext cx="6552421" cy="6743137"/>
          </a:xfrm>
        </p:spPr>
      </p:pic>
    </p:spTree>
    <p:extLst>
      <p:ext uri="{BB962C8B-B14F-4D97-AF65-F5344CB8AC3E}">
        <p14:creationId xmlns:p14="http://schemas.microsoft.com/office/powerpoint/2010/main" val="436733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94176B-F25E-1947-C9E9-B4EBC05689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9BB5426-085B-B8DA-46E4-11EF7C5722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8270" y="116632"/>
            <a:ext cx="5339977" cy="6674972"/>
          </a:xfrm>
        </p:spPr>
      </p:pic>
    </p:spTree>
    <p:extLst>
      <p:ext uri="{BB962C8B-B14F-4D97-AF65-F5344CB8AC3E}">
        <p14:creationId xmlns:p14="http://schemas.microsoft.com/office/powerpoint/2010/main" val="31336532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2327BDE-4FC7-B29D-0E9D-FE5E43F49D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FB439A0-D666-F6B5-3139-F1FB98384D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1690688"/>
            <a:ext cx="7192127" cy="4742309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F83FEAE9-BFA6-5CDB-9F3C-306967553F60}"/>
              </a:ext>
            </a:extLst>
          </p:cNvPr>
          <p:cNvSpPr/>
          <p:nvPr/>
        </p:nvSpPr>
        <p:spPr>
          <a:xfrm>
            <a:off x="3071664" y="548680"/>
            <a:ext cx="57388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COMME J’AIME ….</a:t>
            </a:r>
          </a:p>
        </p:txBody>
      </p:sp>
    </p:spTree>
    <p:extLst>
      <p:ext uri="{BB962C8B-B14F-4D97-AF65-F5344CB8AC3E}">
        <p14:creationId xmlns:p14="http://schemas.microsoft.com/office/powerpoint/2010/main" val="2385574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9EC37A-2FE5-FF7A-5D52-3B399EF6E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76E897-1B5B-82CF-44C0-47D556C880C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66" y="116632"/>
            <a:ext cx="5464590" cy="6717039"/>
          </a:xfrm>
        </p:spPr>
      </p:pic>
    </p:spTree>
    <p:extLst>
      <p:ext uri="{BB962C8B-B14F-4D97-AF65-F5344CB8AC3E}">
        <p14:creationId xmlns:p14="http://schemas.microsoft.com/office/powerpoint/2010/main" val="1885600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B61E22-8AF6-7164-0CE0-304C717915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DBF7BB-F0D8-4349-890E-094318ACC40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58756"/>
            <a:ext cx="5400600" cy="8013257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28C3AC5-810F-81B2-CEF5-BFF0E472B8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5371500"/>
            <a:ext cx="2011331" cy="113873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853B5833-4E76-CA4F-38B2-1DEF5A4C4C2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15042" y="5464617"/>
            <a:ext cx="1333500" cy="95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3810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>
        <p:randomBar dir="vert"/>
      </p:transition>
    </mc:Choice>
    <mc:Fallback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36</TotalTime>
  <Words>9</Words>
  <Application>Microsoft Office PowerPoint</Application>
  <PresentationFormat>Grand écran</PresentationFormat>
  <Paragraphs>2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N°69 - Perroquet34740</dc:title>
  <dc:creator>Perroquet34740</dc:creator>
  <cp:lastModifiedBy>jean-louis BEYAERT</cp:lastModifiedBy>
  <cp:revision>3</cp:revision>
  <dcterms:created xsi:type="dcterms:W3CDTF">2023-03-06T18:47:55Z</dcterms:created>
  <dcterms:modified xsi:type="dcterms:W3CDTF">2023-03-06T19:24:22Z</dcterms:modified>
</cp:coreProperties>
</file>