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301" r:id="rId8"/>
    <p:sldId id="262" r:id="rId9"/>
    <p:sldId id="263" r:id="rId10"/>
    <p:sldId id="264" r:id="rId11"/>
    <p:sldId id="265" r:id="rId12"/>
    <p:sldId id="266" r:id="rId13"/>
    <p:sldId id="302" r:id="rId14"/>
    <p:sldId id="267" r:id="rId15"/>
    <p:sldId id="268" r:id="rId16"/>
    <p:sldId id="269" r:id="rId17"/>
    <p:sldId id="270" r:id="rId18"/>
    <p:sldId id="303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304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9" r:id="rId36"/>
    <p:sldId id="299" r:id="rId37"/>
    <p:sldId id="286" r:id="rId38"/>
    <p:sldId id="287" r:id="rId39"/>
    <p:sldId id="288" r:id="rId40"/>
    <p:sldId id="290" r:id="rId41"/>
    <p:sldId id="291" r:id="rId42"/>
    <p:sldId id="292" r:id="rId43"/>
    <p:sldId id="293" r:id="rId44"/>
    <p:sldId id="294" r:id="rId45"/>
    <p:sldId id="295" r:id="rId46"/>
    <p:sldId id="296" r:id="rId47"/>
    <p:sldId id="297" r:id="rId48"/>
    <p:sldId id="298" r:id="rId49"/>
    <p:sldId id="300" r:id="rId50"/>
    <p:sldId id="305" r:id="rId51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>
      <p:cViewPr varScale="1">
        <p:scale>
          <a:sx n="83" d="100"/>
          <a:sy n="83" d="100"/>
        </p:scale>
        <p:origin x="4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02" name="Group 154">
            <a:extLst>
              <a:ext uri="{FF2B5EF4-FFF2-40B4-BE49-F238E27FC236}">
                <a16:creationId xmlns:a16="http://schemas.microsoft.com/office/drawing/2014/main" id="{0F10C7DB-6C9A-76A2-055B-6E885FB2A24F}"/>
              </a:ext>
            </a:extLst>
          </p:cNvPr>
          <p:cNvGrpSpPr>
            <a:grpSpLocks/>
          </p:cNvGrpSpPr>
          <p:nvPr/>
        </p:nvGrpSpPr>
        <p:grpSpPr bwMode="auto">
          <a:xfrm>
            <a:off x="-40217" y="6350"/>
            <a:ext cx="12259735" cy="6834188"/>
            <a:chOff x="-19" y="4"/>
            <a:chExt cx="5792" cy="4305"/>
          </a:xfrm>
        </p:grpSpPr>
        <p:grpSp>
          <p:nvGrpSpPr>
            <p:cNvPr id="2091" name="Group 43">
              <a:extLst>
                <a:ext uri="{FF2B5EF4-FFF2-40B4-BE49-F238E27FC236}">
                  <a16:creationId xmlns:a16="http://schemas.microsoft.com/office/drawing/2014/main" id="{27927389-7C9F-122F-A1EC-2437BD1FF05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2050" name="AutoShape 2">
                <a:extLst>
                  <a:ext uri="{FF2B5EF4-FFF2-40B4-BE49-F238E27FC236}">
                    <a16:creationId xmlns:a16="http://schemas.microsoft.com/office/drawing/2014/main" id="{454B946F-A23A-1C33-C542-0E606F19B6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1" name="AutoShape 3">
                <a:extLst>
                  <a:ext uri="{FF2B5EF4-FFF2-40B4-BE49-F238E27FC236}">
                    <a16:creationId xmlns:a16="http://schemas.microsoft.com/office/drawing/2014/main" id="{1735386C-5C6B-4B59-298C-1DAE8E65F2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2" name="AutoShape 4">
                <a:extLst>
                  <a:ext uri="{FF2B5EF4-FFF2-40B4-BE49-F238E27FC236}">
                    <a16:creationId xmlns:a16="http://schemas.microsoft.com/office/drawing/2014/main" id="{2F9FCFA9-6B1F-9BD8-1DB3-6D361BC38C0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3" name="AutoShape 5">
                <a:extLst>
                  <a:ext uri="{FF2B5EF4-FFF2-40B4-BE49-F238E27FC236}">
                    <a16:creationId xmlns:a16="http://schemas.microsoft.com/office/drawing/2014/main" id="{CDF3AB5A-1616-7451-C7AF-52B6CDEE7F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4" name="AutoShape 6">
                <a:extLst>
                  <a:ext uri="{FF2B5EF4-FFF2-40B4-BE49-F238E27FC236}">
                    <a16:creationId xmlns:a16="http://schemas.microsoft.com/office/drawing/2014/main" id="{B6BE6C28-8517-1E1F-2E6E-060714410E6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5" name="AutoShape 7">
                <a:extLst>
                  <a:ext uri="{FF2B5EF4-FFF2-40B4-BE49-F238E27FC236}">
                    <a16:creationId xmlns:a16="http://schemas.microsoft.com/office/drawing/2014/main" id="{C58A2B8D-A7BC-C188-CCB1-D75BB9F48E4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6" name="AutoShape 8">
                <a:extLst>
                  <a:ext uri="{FF2B5EF4-FFF2-40B4-BE49-F238E27FC236}">
                    <a16:creationId xmlns:a16="http://schemas.microsoft.com/office/drawing/2014/main" id="{0A951CD4-81C3-9C7D-09FF-AC20ADE5DE2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7" name="AutoShape 9">
                <a:extLst>
                  <a:ext uri="{FF2B5EF4-FFF2-40B4-BE49-F238E27FC236}">
                    <a16:creationId xmlns:a16="http://schemas.microsoft.com/office/drawing/2014/main" id="{FA876A99-72B7-7369-E043-CD4FFB2B26E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8" name="AutoShape 10">
                <a:extLst>
                  <a:ext uri="{FF2B5EF4-FFF2-40B4-BE49-F238E27FC236}">
                    <a16:creationId xmlns:a16="http://schemas.microsoft.com/office/drawing/2014/main" id="{D84E654E-7AE0-B395-F8B8-F681C50804C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9" name="AutoShape 11">
                <a:extLst>
                  <a:ext uri="{FF2B5EF4-FFF2-40B4-BE49-F238E27FC236}">
                    <a16:creationId xmlns:a16="http://schemas.microsoft.com/office/drawing/2014/main" id="{BCCA686D-B3A1-F8D9-0E2F-F1C134F757C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0" name="AutoShape 12">
                <a:extLst>
                  <a:ext uri="{FF2B5EF4-FFF2-40B4-BE49-F238E27FC236}">
                    <a16:creationId xmlns:a16="http://schemas.microsoft.com/office/drawing/2014/main" id="{C13DCEEC-8EEA-B039-F345-368FA1B3A5A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1" name="AutoShape 13">
                <a:extLst>
                  <a:ext uri="{FF2B5EF4-FFF2-40B4-BE49-F238E27FC236}">
                    <a16:creationId xmlns:a16="http://schemas.microsoft.com/office/drawing/2014/main" id="{C00D1492-18A4-B3A9-4005-B2988E1157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2" name="AutoShape 14">
                <a:extLst>
                  <a:ext uri="{FF2B5EF4-FFF2-40B4-BE49-F238E27FC236}">
                    <a16:creationId xmlns:a16="http://schemas.microsoft.com/office/drawing/2014/main" id="{68975D03-C046-0967-4E5A-E93C22E8B9B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3" name="AutoShape 15">
                <a:extLst>
                  <a:ext uri="{FF2B5EF4-FFF2-40B4-BE49-F238E27FC236}">
                    <a16:creationId xmlns:a16="http://schemas.microsoft.com/office/drawing/2014/main" id="{119BEAA2-6115-6C62-CFBD-089E1BB93BF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4" name="AutoShape 16">
                <a:extLst>
                  <a:ext uri="{FF2B5EF4-FFF2-40B4-BE49-F238E27FC236}">
                    <a16:creationId xmlns:a16="http://schemas.microsoft.com/office/drawing/2014/main" id="{328F8115-F189-1E9E-D30D-CAEA613B397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5" name="AutoShape 17">
                <a:extLst>
                  <a:ext uri="{FF2B5EF4-FFF2-40B4-BE49-F238E27FC236}">
                    <a16:creationId xmlns:a16="http://schemas.microsoft.com/office/drawing/2014/main" id="{AA456B23-A806-329C-BDF5-66EB2E49B56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6" name="AutoShape 18">
                <a:extLst>
                  <a:ext uri="{FF2B5EF4-FFF2-40B4-BE49-F238E27FC236}">
                    <a16:creationId xmlns:a16="http://schemas.microsoft.com/office/drawing/2014/main" id="{3C24BD2F-45F5-0BAD-1728-BBFE974A906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7" name="AutoShape 19">
                <a:extLst>
                  <a:ext uri="{FF2B5EF4-FFF2-40B4-BE49-F238E27FC236}">
                    <a16:creationId xmlns:a16="http://schemas.microsoft.com/office/drawing/2014/main" id="{0ADA80E4-5521-3CCE-09EE-E29723DEFA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8" name="AutoShape 20">
                <a:extLst>
                  <a:ext uri="{FF2B5EF4-FFF2-40B4-BE49-F238E27FC236}">
                    <a16:creationId xmlns:a16="http://schemas.microsoft.com/office/drawing/2014/main" id="{F7701DE9-D214-A7BA-4C43-EA71FE4FD9F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9" name="AutoShape 21">
                <a:extLst>
                  <a:ext uri="{FF2B5EF4-FFF2-40B4-BE49-F238E27FC236}">
                    <a16:creationId xmlns:a16="http://schemas.microsoft.com/office/drawing/2014/main" id="{FC0C4739-6FD3-3E67-CCEB-53296B855C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0" name="AutoShape 22">
                <a:extLst>
                  <a:ext uri="{FF2B5EF4-FFF2-40B4-BE49-F238E27FC236}">
                    <a16:creationId xmlns:a16="http://schemas.microsoft.com/office/drawing/2014/main" id="{A23AB9D9-1AED-77C8-8917-79C5186C7FB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1" name="AutoShape 23">
                <a:extLst>
                  <a:ext uri="{FF2B5EF4-FFF2-40B4-BE49-F238E27FC236}">
                    <a16:creationId xmlns:a16="http://schemas.microsoft.com/office/drawing/2014/main" id="{3DDD9FF7-59BE-DA14-F701-27D65C8242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2" name="AutoShape 24">
                <a:extLst>
                  <a:ext uri="{FF2B5EF4-FFF2-40B4-BE49-F238E27FC236}">
                    <a16:creationId xmlns:a16="http://schemas.microsoft.com/office/drawing/2014/main" id="{B2588D72-3A18-5BEC-7D84-58D2F7C840E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3" name="AutoShape 25">
                <a:extLst>
                  <a:ext uri="{FF2B5EF4-FFF2-40B4-BE49-F238E27FC236}">
                    <a16:creationId xmlns:a16="http://schemas.microsoft.com/office/drawing/2014/main" id="{B7C9402C-085E-6A69-F8A3-2583CEACA6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4" name="AutoShape 26">
                <a:extLst>
                  <a:ext uri="{FF2B5EF4-FFF2-40B4-BE49-F238E27FC236}">
                    <a16:creationId xmlns:a16="http://schemas.microsoft.com/office/drawing/2014/main" id="{49E200B9-38D5-96CB-9580-B765CA7DA7D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5" name="AutoShape 27">
                <a:extLst>
                  <a:ext uri="{FF2B5EF4-FFF2-40B4-BE49-F238E27FC236}">
                    <a16:creationId xmlns:a16="http://schemas.microsoft.com/office/drawing/2014/main" id="{F3FA2408-78EE-9663-3986-9F01720B69A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6" name="AutoShape 28">
                <a:extLst>
                  <a:ext uri="{FF2B5EF4-FFF2-40B4-BE49-F238E27FC236}">
                    <a16:creationId xmlns:a16="http://schemas.microsoft.com/office/drawing/2014/main" id="{898AF1D4-0861-D952-AC3D-BA940E774CA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7" name="AutoShape 29">
                <a:extLst>
                  <a:ext uri="{FF2B5EF4-FFF2-40B4-BE49-F238E27FC236}">
                    <a16:creationId xmlns:a16="http://schemas.microsoft.com/office/drawing/2014/main" id="{7E49917F-045E-61F3-1171-5C4A4E09BB2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8" name="AutoShape 30">
                <a:extLst>
                  <a:ext uri="{FF2B5EF4-FFF2-40B4-BE49-F238E27FC236}">
                    <a16:creationId xmlns:a16="http://schemas.microsoft.com/office/drawing/2014/main" id="{43D9EC04-6DFA-C77E-15C4-8C6D58BB89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9" name="AutoShape 31">
                <a:extLst>
                  <a:ext uri="{FF2B5EF4-FFF2-40B4-BE49-F238E27FC236}">
                    <a16:creationId xmlns:a16="http://schemas.microsoft.com/office/drawing/2014/main" id="{ED6EE973-20DE-0C61-1FDB-844F5E69308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0" name="AutoShape 32">
                <a:extLst>
                  <a:ext uri="{FF2B5EF4-FFF2-40B4-BE49-F238E27FC236}">
                    <a16:creationId xmlns:a16="http://schemas.microsoft.com/office/drawing/2014/main" id="{89560691-CBE2-3C6B-C5A3-FDC90F9EFAE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1" name="AutoShape 33">
                <a:extLst>
                  <a:ext uri="{FF2B5EF4-FFF2-40B4-BE49-F238E27FC236}">
                    <a16:creationId xmlns:a16="http://schemas.microsoft.com/office/drawing/2014/main" id="{77DCF6E0-1887-344B-0214-CD737EFF706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2" name="AutoShape 34">
                <a:extLst>
                  <a:ext uri="{FF2B5EF4-FFF2-40B4-BE49-F238E27FC236}">
                    <a16:creationId xmlns:a16="http://schemas.microsoft.com/office/drawing/2014/main" id="{ED0800F1-7D05-BD5F-1610-D23D4358872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3" name="AutoShape 35">
                <a:extLst>
                  <a:ext uri="{FF2B5EF4-FFF2-40B4-BE49-F238E27FC236}">
                    <a16:creationId xmlns:a16="http://schemas.microsoft.com/office/drawing/2014/main" id="{2030D891-A71D-A743-99B3-4822514B6E2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4" name="AutoShape 36">
                <a:extLst>
                  <a:ext uri="{FF2B5EF4-FFF2-40B4-BE49-F238E27FC236}">
                    <a16:creationId xmlns:a16="http://schemas.microsoft.com/office/drawing/2014/main" id="{ACF07278-DE64-9678-ECDB-48343805993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5" name="AutoShape 37">
                <a:extLst>
                  <a:ext uri="{FF2B5EF4-FFF2-40B4-BE49-F238E27FC236}">
                    <a16:creationId xmlns:a16="http://schemas.microsoft.com/office/drawing/2014/main" id="{314471D1-33A9-ECBD-463B-5C8923DBE2E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6" name="AutoShape 38">
                <a:extLst>
                  <a:ext uri="{FF2B5EF4-FFF2-40B4-BE49-F238E27FC236}">
                    <a16:creationId xmlns:a16="http://schemas.microsoft.com/office/drawing/2014/main" id="{D56D3456-F3E0-685B-E80B-8258FB653BD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7" name="AutoShape 39">
                <a:extLst>
                  <a:ext uri="{FF2B5EF4-FFF2-40B4-BE49-F238E27FC236}">
                    <a16:creationId xmlns:a16="http://schemas.microsoft.com/office/drawing/2014/main" id="{EFABB18B-58BC-877E-A3F7-A0E003C081F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8" name="AutoShape 40">
                <a:extLst>
                  <a:ext uri="{FF2B5EF4-FFF2-40B4-BE49-F238E27FC236}">
                    <a16:creationId xmlns:a16="http://schemas.microsoft.com/office/drawing/2014/main" id="{E03D530A-AE8A-1FCD-0929-D9AF12764E7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9" name="AutoShape 41">
                <a:extLst>
                  <a:ext uri="{FF2B5EF4-FFF2-40B4-BE49-F238E27FC236}">
                    <a16:creationId xmlns:a16="http://schemas.microsoft.com/office/drawing/2014/main" id="{14F0C636-3D17-6BD5-E95B-876F2DF5EBB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0" name="AutoShape 42">
                <a:extLst>
                  <a:ext uri="{FF2B5EF4-FFF2-40B4-BE49-F238E27FC236}">
                    <a16:creationId xmlns:a16="http://schemas.microsoft.com/office/drawing/2014/main" id="{97173DA0-E8D1-A411-4B16-A59F0C6DB91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  <p:grpSp>
          <p:nvGrpSpPr>
            <p:cNvPr id="2125" name="Group 77">
              <a:extLst>
                <a:ext uri="{FF2B5EF4-FFF2-40B4-BE49-F238E27FC236}">
                  <a16:creationId xmlns:a16="http://schemas.microsoft.com/office/drawing/2014/main" id="{8D3B688E-0B7A-8B67-AB8B-4DC36F81111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2092" name="Rectangle 44">
                <a:extLst>
                  <a:ext uri="{FF2B5EF4-FFF2-40B4-BE49-F238E27FC236}">
                    <a16:creationId xmlns:a16="http://schemas.microsoft.com/office/drawing/2014/main" id="{224374FD-B173-A1F4-B51B-A066EE78A64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3" name="AutoShape 45">
                <a:extLst>
                  <a:ext uri="{FF2B5EF4-FFF2-40B4-BE49-F238E27FC236}">
                    <a16:creationId xmlns:a16="http://schemas.microsoft.com/office/drawing/2014/main" id="{9613E7D6-80A2-D80F-F33E-77FE74B33F9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4" name="AutoShape 46">
                <a:extLst>
                  <a:ext uri="{FF2B5EF4-FFF2-40B4-BE49-F238E27FC236}">
                    <a16:creationId xmlns:a16="http://schemas.microsoft.com/office/drawing/2014/main" id="{20494CDE-96BE-E124-4C3B-E5C9ADC466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5" name="AutoShape 47">
                <a:extLst>
                  <a:ext uri="{FF2B5EF4-FFF2-40B4-BE49-F238E27FC236}">
                    <a16:creationId xmlns:a16="http://schemas.microsoft.com/office/drawing/2014/main" id="{911E0ED4-2B63-E502-1044-D94F7DEBDF4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6" name="AutoShape 48">
                <a:extLst>
                  <a:ext uri="{FF2B5EF4-FFF2-40B4-BE49-F238E27FC236}">
                    <a16:creationId xmlns:a16="http://schemas.microsoft.com/office/drawing/2014/main" id="{E8073C8B-27FE-0E4C-E521-559CC42E950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7" name="AutoShape 49">
                <a:extLst>
                  <a:ext uri="{FF2B5EF4-FFF2-40B4-BE49-F238E27FC236}">
                    <a16:creationId xmlns:a16="http://schemas.microsoft.com/office/drawing/2014/main" id="{EB157BB4-B3CE-021E-849F-DE7D0FEC28E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8" name="AutoShape 50">
                <a:extLst>
                  <a:ext uri="{FF2B5EF4-FFF2-40B4-BE49-F238E27FC236}">
                    <a16:creationId xmlns:a16="http://schemas.microsoft.com/office/drawing/2014/main" id="{77AE5C57-5281-14CF-1700-C75603CCE8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9" name="AutoShape 51">
                <a:extLst>
                  <a:ext uri="{FF2B5EF4-FFF2-40B4-BE49-F238E27FC236}">
                    <a16:creationId xmlns:a16="http://schemas.microsoft.com/office/drawing/2014/main" id="{B4E8EB26-B7F9-EEED-528D-ECD328FE0C1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0" name="AutoShape 52">
                <a:extLst>
                  <a:ext uri="{FF2B5EF4-FFF2-40B4-BE49-F238E27FC236}">
                    <a16:creationId xmlns:a16="http://schemas.microsoft.com/office/drawing/2014/main" id="{3811EDB1-2FC7-3244-5241-6F15BC26B78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1" name="AutoShape 53">
                <a:extLst>
                  <a:ext uri="{FF2B5EF4-FFF2-40B4-BE49-F238E27FC236}">
                    <a16:creationId xmlns:a16="http://schemas.microsoft.com/office/drawing/2014/main" id="{55648C8F-48DF-9FA7-A7AE-7E209BB2126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2" name="AutoShape 54">
                <a:extLst>
                  <a:ext uri="{FF2B5EF4-FFF2-40B4-BE49-F238E27FC236}">
                    <a16:creationId xmlns:a16="http://schemas.microsoft.com/office/drawing/2014/main" id="{E831C27D-3B5C-C552-CFCD-0F0D9B6C195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3" name="AutoShape 55">
                <a:extLst>
                  <a:ext uri="{FF2B5EF4-FFF2-40B4-BE49-F238E27FC236}">
                    <a16:creationId xmlns:a16="http://schemas.microsoft.com/office/drawing/2014/main" id="{24C065EB-7BF3-5F80-6DD2-043D706FD1B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4" name="AutoShape 56">
                <a:extLst>
                  <a:ext uri="{FF2B5EF4-FFF2-40B4-BE49-F238E27FC236}">
                    <a16:creationId xmlns:a16="http://schemas.microsoft.com/office/drawing/2014/main" id="{ACC55002-9CB4-0447-BAAE-16D20162AE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5" name="AutoShape 57">
                <a:extLst>
                  <a:ext uri="{FF2B5EF4-FFF2-40B4-BE49-F238E27FC236}">
                    <a16:creationId xmlns:a16="http://schemas.microsoft.com/office/drawing/2014/main" id="{8901B64B-28EB-2E4A-902C-54641EC1D6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6" name="AutoShape 58">
                <a:extLst>
                  <a:ext uri="{FF2B5EF4-FFF2-40B4-BE49-F238E27FC236}">
                    <a16:creationId xmlns:a16="http://schemas.microsoft.com/office/drawing/2014/main" id="{80C4479C-0C5A-AFD1-FA1C-6C5FCCA479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7" name="AutoShape 59">
                <a:extLst>
                  <a:ext uri="{FF2B5EF4-FFF2-40B4-BE49-F238E27FC236}">
                    <a16:creationId xmlns:a16="http://schemas.microsoft.com/office/drawing/2014/main" id="{E6AEB49F-B2B3-AB91-1BAA-BB784648CE4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8" name="AutoShape 60">
                <a:extLst>
                  <a:ext uri="{FF2B5EF4-FFF2-40B4-BE49-F238E27FC236}">
                    <a16:creationId xmlns:a16="http://schemas.microsoft.com/office/drawing/2014/main" id="{22D861A5-62FE-7A47-1475-31534F57A49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9" name="AutoShape 61">
                <a:extLst>
                  <a:ext uri="{FF2B5EF4-FFF2-40B4-BE49-F238E27FC236}">
                    <a16:creationId xmlns:a16="http://schemas.microsoft.com/office/drawing/2014/main" id="{E9CB5751-C503-27F6-21D7-257E9B416D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0" name="AutoShape 62">
                <a:extLst>
                  <a:ext uri="{FF2B5EF4-FFF2-40B4-BE49-F238E27FC236}">
                    <a16:creationId xmlns:a16="http://schemas.microsoft.com/office/drawing/2014/main" id="{BAFBFA14-550A-527B-C42B-B9054D11B1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1" name="AutoShape 63">
                <a:extLst>
                  <a:ext uri="{FF2B5EF4-FFF2-40B4-BE49-F238E27FC236}">
                    <a16:creationId xmlns:a16="http://schemas.microsoft.com/office/drawing/2014/main" id="{67B2AE2D-3E7E-C55F-BA4D-EC6BC5DD343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2" name="AutoShape 64">
                <a:extLst>
                  <a:ext uri="{FF2B5EF4-FFF2-40B4-BE49-F238E27FC236}">
                    <a16:creationId xmlns:a16="http://schemas.microsoft.com/office/drawing/2014/main" id="{B7C430BB-66BF-67B2-0711-4AD18F57ED0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3" name="AutoShape 65">
                <a:extLst>
                  <a:ext uri="{FF2B5EF4-FFF2-40B4-BE49-F238E27FC236}">
                    <a16:creationId xmlns:a16="http://schemas.microsoft.com/office/drawing/2014/main" id="{376C5D50-6C0D-B587-3479-A2D0544B757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4" name="AutoShape 66">
                <a:extLst>
                  <a:ext uri="{FF2B5EF4-FFF2-40B4-BE49-F238E27FC236}">
                    <a16:creationId xmlns:a16="http://schemas.microsoft.com/office/drawing/2014/main" id="{2D500B74-0D84-7E77-A715-EBDBDEF5EA3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5" name="AutoShape 67">
                <a:extLst>
                  <a:ext uri="{FF2B5EF4-FFF2-40B4-BE49-F238E27FC236}">
                    <a16:creationId xmlns:a16="http://schemas.microsoft.com/office/drawing/2014/main" id="{84E3EE9B-82E9-5DCD-48F0-338D8803409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6" name="AutoShape 68">
                <a:extLst>
                  <a:ext uri="{FF2B5EF4-FFF2-40B4-BE49-F238E27FC236}">
                    <a16:creationId xmlns:a16="http://schemas.microsoft.com/office/drawing/2014/main" id="{58603133-629F-4D25-B64F-CFAEA531805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7" name="AutoShape 69">
                <a:extLst>
                  <a:ext uri="{FF2B5EF4-FFF2-40B4-BE49-F238E27FC236}">
                    <a16:creationId xmlns:a16="http://schemas.microsoft.com/office/drawing/2014/main" id="{1F2998B5-2472-6BC0-2BEA-1DA291D8CC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8" name="AutoShape 70">
                <a:extLst>
                  <a:ext uri="{FF2B5EF4-FFF2-40B4-BE49-F238E27FC236}">
                    <a16:creationId xmlns:a16="http://schemas.microsoft.com/office/drawing/2014/main" id="{7C727841-8BD2-36AC-F14C-FBDFE16BA7F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9" name="Rectangle 71">
                <a:extLst>
                  <a:ext uri="{FF2B5EF4-FFF2-40B4-BE49-F238E27FC236}">
                    <a16:creationId xmlns:a16="http://schemas.microsoft.com/office/drawing/2014/main" id="{19A5E989-1F5D-CF93-4A82-66F0EB51D59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0" name="AutoShape 72">
                <a:extLst>
                  <a:ext uri="{FF2B5EF4-FFF2-40B4-BE49-F238E27FC236}">
                    <a16:creationId xmlns:a16="http://schemas.microsoft.com/office/drawing/2014/main" id="{3D79B306-A12D-F963-DFD5-E0FB50D54A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1" name="AutoShape 73">
                <a:extLst>
                  <a:ext uri="{FF2B5EF4-FFF2-40B4-BE49-F238E27FC236}">
                    <a16:creationId xmlns:a16="http://schemas.microsoft.com/office/drawing/2014/main" id="{A7618DFF-ACA4-A0A6-8D53-B842B0E21DF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2" name="AutoShape 74">
                <a:extLst>
                  <a:ext uri="{FF2B5EF4-FFF2-40B4-BE49-F238E27FC236}">
                    <a16:creationId xmlns:a16="http://schemas.microsoft.com/office/drawing/2014/main" id="{0C79DB57-E21E-8AAC-E94E-3C3E9445067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3" name="AutoShape 75">
                <a:extLst>
                  <a:ext uri="{FF2B5EF4-FFF2-40B4-BE49-F238E27FC236}">
                    <a16:creationId xmlns:a16="http://schemas.microsoft.com/office/drawing/2014/main" id="{40036CE9-0958-98F3-902F-1C8EFFE6845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4" name="AutoShape 76">
                <a:extLst>
                  <a:ext uri="{FF2B5EF4-FFF2-40B4-BE49-F238E27FC236}">
                    <a16:creationId xmlns:a16="http://schemas.microsoft.com/office/drawing/2014/main" id="{9A710BF9-D6A9-646C-0AEC-FDA0A0C2F1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  <p:grpSp>
          <p:nvGrpSpPr>
            <p:cNvPr id="2167" name="Group 119">
              <a:extLst>
                <a:ext uri="{FF2B5EF4-FFF2-40B4-BE49-F238E27FC236}">
                  <a16:creationId xmlns:a16="http://schemas.microsoft.com/office/drawing/2014/main" id="{68877545-71C7-A784-B7BA-DEA7E7EE86B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2126" name="AutoShape 78">
                <a:extLst>
                  <a:ext uri="{FF2B5EF4-FFF2-40B4-BE49-F238E27FC236}">
                    <a16:creationId xmlns:a16="http://schemas.microsoft.com/office/drawing/2014/main" id="{EA42E5AA-4A1C-F83D-7D24-586B446B17F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7" name="AutoShape 79">
                <a:extLst>
                  <a:ext uri="{FF2B5EF4-FFF2-40B4-BE49-F238E27FC236}">
                    <a16:creationId xmlns:a16="http://schemas.microsoft.com/office/drawing/2014/main" id="{E5D9AEA1-A5F4-7FD4-1E93-9C65D5822A5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8" name="AutoShape 80">
                <a:extLst>
                  <a:ext uri="{FF2B5EF4-FFF2-40B4-BE49-F238E27FC236}">
                    <a16:creationId xmlns:a16="http://schemas.microsoft.com/office/drawing/2014/main" id="{AA3D3125-B2EC-A8D8-9069-C74DD170902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9" name="AutoShape 81">
                <a:extLst>
                  <a:ext uri="{FF2B5EF4-FFF2-40B4-BE49-F238E27FC236}">
                    <a16:creationId xmlns:a16="http://schemas.microsoft.com/office/drawing/2014/main" id="{A183702C-8215-13A2-E637-2D7B63A5243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0" name="AutoShape 82">
                <a:extLst>
                  <a:ext uri="{FF2B5EF4-FFF2-40B4-BE49-F238E27FC236}">
                    <a16:creationId xmlns:a16="http://schemas.microsoft.com/office/drawing/2014/main" id="{C3E47F16-F339-AF16-4115-53C4772092B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1" name="AutoShape 83">
                <a:extLst>
                  <a:ext uri="{FF2B5EF4-FFF2-40B4-BE49-F238E27FC236}">
                    <a16:creationId xmlns:a16="http://schemas.microsoft.com/office/drawing/2014/main" id="{34494732-58D4-EF98-4150-A128EBDF9DA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2" name="AutoShape 84">
                <a:extLst>
                  <a:ext uri="{FF2B5EF4-FFF2-40B4-BE49-F238E27FC236}">
                    <a16:creationId xmlns:a16="http://schemas.microsoft.com/office/drawing/2014/main" id="{D3F648EC-C842-0919-6D7B-DB00C7E49E0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3" name="AutoShape 85">
                <a:extLst>
                  <a:ext uri="{FF2B5EF4-FFF2-40B4-BE49-F238E27FC236}">
                    <a16:creationId xmlns:a16="http://schemas.microsoft.com/office/drawing/2014/main" id="{99F3F690-0CF5-F1A3-0D54-EFD055D4726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4" name="AutoShape 86">
                <a:extLst>
                  <a:ext uri="{FF2B5EF4-FFF2-40B4-BE49-F238E27FC236}">
                    <a16:creationId xmlns:a16="http://schemas.microsoft.com/office/drawing/2014/main" id="{D413ED33-5E3B-BF63-296E-A41056DFFAC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5" name="AutoShape 87">
                <a:extLst>
                  <a:ext uri="{FF2B5EF4-FFF2-40B4-BE49-F238E27FC236}">
                    <a16:creationId xmlns:a16="http://schemas.microsoft.com/office/drawing/2014/main" id="{86C54C03-41F1-A436-61B1-E790F3CCA1D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6" name="AutoShape 88">
                <a:extLst>
                  <a:ext uri="{FF2B5EF4-FFF2-40B4-BE49-F238E27FC236}">
                    <a16:creationId xmlns:a16="http://schemas.microsoft.com/office/drawing/2014/main" id="{89C377F0-2A75-9108-DB54-FC5BE9FDC8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7" name="AutoShape 89">
                <a:extLst>
                  <a:ext uri="{FF2B5EF4-FFF2-40B4-BE49-F238E27FC236}">
                    <a16:creationId xmlns:a16="http://schemas.microsoft.com/office/drawing/2014/main" id="{3804A558-CDD0-A6BD-114F-ACE4C94D3D5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8" name="AutoShape 90">
                <a:extLst>
                  <a:ext uri="{FF2B5EF4-FFF2-40B4-BE49-F238E27FC236}">
                    <a16:creationId xmlns:a16="http://schemas.microsoft.com/office/drawing/2014/main" id="{40D56294-2AA7-AE1C-2788-3F8217FE777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9" name="AutoShape 91">
                <a:extLst>
                  <a:ext uri="{FF2B5EF4-FFF2-40B4-BE49-F238E27FC236}">
                    <a16:creationId xmlns:a16="http://schemas.microsoft.com/office/drawing/2014/main" id="{80799569-015C-AB2D-C1C8-4F1EE16B61B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0" name="AutoShape 92">
                <a:extLst>
                  <a:ext uri="{FF2B5EF4-FFF2-40B4-BE49-F238E27FC236}">
                    <a16:creationId xmlns:a16="http://schemas.microsoft.com/office/drawing/2014/main" id="{1E203E10-CEB7-DB42-5CA4-8BE6A3C1295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1" name="AutoShape 93">
                <a:extLst>
                  <a:ext uri="{FF2B5EF4-FFF2-40B4-BE49-F238E27FC236}">
                    <a16:creationId xmlns:a16="http://schemas.microsoft.com/office/drawing/2014/main" id="{A510C657-2D35-3A65-856B-1AD31C32B15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2" name="AutoShape 94">
                <a:extLst>
                  <a:ext uri="{FF2B5EF4-FFF2-40B4-BE49-F238E27FC236}">
                    <a16:creationId xmlns:a16="http://schemas.microsoft.com/office/drawing/2014/main" id="{7E3F9749-9F2F-BDF4-A89B-722BE86655A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3" name="AutoShape 95">
                <a:extLst>
                  <a:ext uri="{FF2B5EF4-FFF2-40B4-BE49-F238E27FC236}">
                    <a16:creationId xmlns:a16="http://schemas.microsoft.com/office/drawing/2014/main" id="{A15DAAC7-8E0B-95DA-7ED7-AB221BC442D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4" name="AutoShape 96">
                <a:extLst>
                  <a:ext uri="{FF2B5EF4-FFF2-40B4-BE49-F238E27FC236}">
                    <a16:creationId xmlns:a16="http://schemas.microsoft.com/office/drawing/2014/main" id="{75428E76-DA22-B770-5ACA-137988D0476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5" name="AutoShape 97">
                <a:extLst>
                  <a:ext uri="{FF2B5EF4-FFF2-40B4-BE49-F238E27FC236}">
                    <a16:creationId xmlns:a16="http://schemas.microsoft.com/office/drawing/2014/main" id="{78D12C9B-38DD-52E4-C31B-69D7ACFB96B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6" name="AutoShape 98">
                <a:extLst>
                  <a:ext uri="{FF2B5EF4-FFF2-40B4-BE49-F238E27FC236}">
                    <a16:creationId xmlns:a16="http://schemas.microsoft.com/office/drawing/2014/main" id="{B3D5AF91-F76A-9729-D6EB-3E40280A4D9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7" name="AutoShape 99">
                <a:extLst>
                  <a:ext uri="{FF2B5EF4-FFF2-40B4-BE49-F238E27FC236}">
                    <a16:creationId xmlns:a16="http://schemas.microsoft.com/office/drawing/2014/main" id="{3E6308F3-7745-D20A-9731-00933E2893B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8" name="AutoShape 100">
                <a:extLst>
                  <a:ext uri="{FF2B5EF4-FFF2-40B4-BE49-F238E27FC236}">
                    <a16:creationId xmlns:a16="http://schemas.microsoft.com/office/drawing/2014/main" id="{EE9E531F-DE2E-256B-E9A6-F72F8FF71C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9" name="AutoShape 101">
                <a:extLst>
                  <a:ext uri="{FF2B5EF4-FFF2-40B4-BE49-F238E27FC236}">
                    <a16:creationId xmlns:a16="http://schemas.microsoft.com/office/drawing/2014/main" id="{0307703C-A532-ACB7-A36C-61B98F3BF63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0" name="AutoShape 102">
                <a:extLst>
                  <a:ext uri="{FF2B5EF4-FFF2-40B4-BE49-F238E27FC236}">
                    <a16:creationId xmlns:a16="http://schemas.microsoft.com/office/drawing/2014/main" id="{8CF446A5-2DEF-6563-8414-28D1ED142E8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1" name="AutoShape 103">
                <a:extLst>
                  <a:ext uri="{FF2B5EF4-FFF2-40B4-BE49-F238E27FC236}">
                    <a16:creationId xmlns:a16="http://schemas.microsoft.com/office/drawing/2014/main" id="{60AF76B3-40FD-70C5-45BA-2A0F51BA0E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2" name="AutoShape 104">
                <a:extLst>
                  <a:ext uri="{FF2B5EF4-FFF2-40B4-BE49-F238E27FC236}">
                    <a16:creationId xmlns:a16="http://schemas.microsoft.com/office/drawing/2014/main" id="{A21E7427-C23C-E08F-4DE6-3142E47B633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3" name="AutoShape 105">
                <a:extLst>
                  <a:ext uri="{FF2B5EF4-FFF2-40B4-BE49-F238E27FC236}">
                    <a16:creationId xmlns:a16="http://schemas.microsoft.com/office/drawing/2014/main" id="{C8F427CD-CD9E-F99F-41BB-7C3A808015A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4" name="AutoShape 106">
                <a:extLst>
                  <a:ext uri="{FF2B5EF4-FFF2-40B4-BE49-F238E27FC236}">
                    <a16:creationId xmlns:a16="http://schemas.microsoft.com/office/drawing/2014/main" id="{55E9F56F-CD25-B61C-1C8D-C46A7BCB8B5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5" name="AutoShape 107">
                <a:extLst>
                  <a:ext uri="{FF2B5EF4-FFF2-40B4-BE49-F238E27FC236}">
                    <a16:creationId xmlns:a16="http://schemas.microsoft.com/office/drawing/2014/main" id="{6789B468-F9D1-2871-F95F-0678C4CB9C6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6" name="AutoShape 108">
                <a:extLst>
                  <a:ext uri="{FF2B5EF4-FFF2-40B4-BE49-F238E27FC236}">
                    <a16:creationId xmlns:a16="http://schemas.microsoft.com/office/drawing/2014/main" id="{1C94FA0A-BE5B-E22B-AF00-6D8E53F3A42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7" name="AutoShape 109">
                <a:extLst>
                  <a:ext uri="{FF2B5EF4-FFF2-40B4-BE49-F238E27FC236}">
                    <a16:creationId xmlns:a16="http://schemas.microsoft.com/office/drawing/2014/main" id="{8299F86D-91E1-BD58-A5C7-D5DE50DF5D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8" name="AutoShape 110">
                <a:extLst>
                  <a:ext uri="{FF2B5EF4-FFF2-40B4-BE49-F238E27FC236}">
                    <a16:creationId xmlns:a16="http://schemas.microsoft.com/office/drawing/2014/main" id="{9631BD02-9FE4-23B8-5CC0-C73E48F3FB9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9" name="AutoShape 111">
                <a:extLst>
                  <a:ext uri="{FF2B5EF4-FFF2-40B4-BE49-F238E27FC236}">
                    <a16:creationId xmlns:a16="http://schemas.microsoft.com/office/drawing/2014/main" id="{ECB3FF00-AAB5-D875-DB5A-596747F36D1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0" name="AutoShape 112">
                <a:extLst>
                  <a:ext uri="{FF2B5EF4-FFF2-40B4-BE49-F238E27FC236}">
                    <a16:creationId xmlns:a16="http://schemas.microsoft.com/office/drawing/2014/main" id="{FCC6AAD1-2758-9085-622A-BD127D89454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1" name="AutoShape 113">
                <a:extLst>
                  <a:ext uri="{FF2B5EF4-FFF2-40B4-BE49-F238E27FC236}">
                    <a16:creationId xmlns:a16="http://schemas.microsoft.com/office/drawing/2014/main" id="{D7EA1565-0911-6F15-E510-52E0009DBA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2" name="AutoShape 114">
                <a:extLst>
                  <a:ext uri="{FF2B5EF4-FFF2-40B4-BE49-F238E27FC236}">
                    <a16:creationId xmlns:a16="http://schemas.microsoft.com/office/drawing/2014/main" id="{3C6C2C23-4774-19EC-7BAF-4ED92842BD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3" name="AutoShape 115">
                <a:extLst>
                  <a:ext uri="{FF2B5EF4-FFF2-40B4-BE49-F238E27FC236}">
                    <a16:creationId xmlns:a16="http://schemas.microsoft.com/office/drawing/2014/main" id="{C840FCDF-93DA-5AB0-675D-1F2A07497C4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4" name="AutoShape 116">
                <a:extLst>
                  <a:ext uri="{FF2B5EF4-FFF2-40B4-BE49-F238E27FC236}">
                    <a16:creationId xmlns:a16="http://schemas.microsoft.com/office/drawing/2014/main" id="{1C036DB6-383B-AE83-00BC-BFC2EDEEB0B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5" name="AutoShape 117">
                <a:extLst>
                  <a:ext uri="{FF2B5EF4-FFF2-40B4-BE49-F238E27FC236}">
                    <a16:creationId xmlns:a16="http://schemas.microsoft.com/office/drawing/2014/main" id="{0F61CE00-781F-4CC2-610B-8EE4DF7814D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6" name="AutoShape 118">
                <a:extLst>
                  <a:ext uri="{FF2B5EF4-FFF2-40B4-BE49-F238E27FC236}">
                    <a16:creationId xmlns:a16="http://schemas.microsoft.com/office/drawing/2014/main" id="{143B7967-5C1D-BBC4-A1AF-75A6C1B16D2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  <p:grpSp>
          <p:nvGrpSpPr>
            <p:cNvPr id="2201" name="Group 153">
              <a:extLst>
                <a:ext uri="{FF2B5EF4-FFF2-40B4-BE49-F238E27FC236}">
                  <a16:creationId xmlns:a16="http://schemas.microsoft.com/office/drawing/2014/main" id="{F731F260-C29B-53F5-B759-799625D1AFD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2168" name="Rectangle 120">
                <a:extLst>
                  <a:ext uri="{FF2B5EF4-FFF2-40B4-BE49-F238E27FC236}">
                    <a16:creationId xmlns:a16="http://schemas.microsoft.com/office/drawing/2014/main" id="{A1379CFA-B03F-88DD-6B62-98929DCDCD1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9" name="AutoShape 121">
                <a:extLst>
                  <a:ext uri="{FF2B5EF4-FFF2-40B4-BE49-F238E27FC236}">
                    <a16:creationId xmlns:a16="http://schemas.microsoft.com/office/drawing/2014/main" id="{A7FE298A-AFFE-EB60-964E-DE7CB17A1ED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0" name="AutoShape 122">
                <a:extLst>
                  <a:ext uri="{FF2B5EF4-FFF2-40B4-BE49-F238E27FC236}">
                    <a16:creationId xmlns:a16="http://schemas.microsoft.com/office/drawing/2014/main" id="{EE08F949-18D2-CF90-B3C9-C638FBFF028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1" name="AutoShape 123">
                <a:extLst>
                  <a:ext uri="{FF2B5EF4-FFF2-40B4-BE49-F238E27FC236}">
                    <a16:creationId xmlns:a16="http://schemas.microsoft.com/office/drawing/2014/main" id="{7AFA08F2-9D49-0FF6-6393-FCB3C39135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2" name="AutoShape 124">
                <a:extLst>
                  <a:ext uri="{FF2B5EF4-FFF2-40B4-BE49-F238E27FC236}">
                    <a16:creationId xmlns:a16="http://schemas.microsoft.com/office/drawing/2014/main" id="{6DD795BF-0375-7261-8871-894EA5A0CD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3" name="AutoShape 125">
                <a:extLst>
                  <a:ext uri="{FF2B5EF4-FFF2-40B4-BE49-F238E27FC236}">
                    <a16:creationId xmlns:a16="http://schemas.microsoft.com/office/drawing/2014/main" id="{230D7F98-F64A-60EB-CA45-1A6697E1FA9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4" name="AutoShape 126">
                <a:extLst>
                  <a:ext uri="{FF2B5EF4-FFF2-40B4-BE49-F238E27FC236}">
                    <a16:creationId xmlns:a16="http://schemas.microsoft.com/office/drawing/2014/main" id="{89C7F0C2-F559-925A-6866-70C052728A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2175" name="AutoShape 127">
                <a:extLst>
                  <a:ext uri="{FF2B5EF4-FFF2-40B4-BE49-F238E27FC236}">
                    <a16:creationId xmlns:a16="http://schemas.microsoft.com/office/drawing/2014/main" id="{EC0737EC-04D7-CD16-785B-729E0938D26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6" name="AutoShape 128">
                <a:extLst>
                  <a:ext uri="{FF2B5EF4-FFF2-40B4-BE49-F238E27FC236}">
                    <a16:creationId xmlns:a16="http://schemas.microsoft.com/office/drawing/2014/main" id="{3397CB22-0B78-D93C-9F1F-7203DF09BE1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7" name="AutoShape 129">
                <a:extLst>
                  <a:ext uri="{FF2B5EF4-FFF2-40B4-BE49-F238E27FC236}">
                    <a16:creationId xmlns:a16="http://schemas.microsoft.com/office/drawing/2014/main" id="{3CEAB645-2DE2-3D8E-08A3-C2E87F257FE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8" name="AutoShape 130">
                <a:extLst>
                  <a:ext uri="{FF2B5EF4-FFF2-40B4-BE49-F238E27FC236}">
                    <a16:creationId xmlns:a16="http://schemas.microsoft.com/office/drawing/2014/main" id="{53370111-A87A-CAF9-5738-6AA2381BDF2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9" name="AutoShape 131">
                <a:extLst>
                  <a:ext uri="{FF2B5EF4-FFF2-40B4-BE49-F238E27FC236}">
                    <a16:creationId xmlns:a16="http://schemas.microsoft.com/office/drawing/2014/main" id="{C90013D2-CAB1-8B91-CA1A-14DDA6F4880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0" name="AutoShape 132">
                <a:extLst>
                  <a:ext uri="{FF2B5EF4-FFF2-40B4-BE49-F238E27FC236}">
                    <a16:creationId xmlns:a16="http://schemas.microsoft.com/office/drawing/2014/main" id="{334BA0A0-A55F-4E38-2A3A-FE58A0FE096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1" name="AutoShape 133">
                <a:extLst>
                  <a:ext uri="{FF2B5EF4-FFF2-40B4-BE49-F238E27FC236}">
                    <a16:creationId xmlns:a16="http://schemas.microsoft.com/office/drawing/2014/main" id="{2337E7EF-8732-FADC-0EE3-FDAB7C66BC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2" name="AutoShape 134">
                <a:extLst>
                  <a:ext uri="{FF2B5EF4-FFF2-40B4-BE49-F238E27FC236}">
                    <a16:creationId xmlns:a16="http://schemas.microsoft.com/office/drawing/2014/main" id="{BD0FC0B3-A8DC-7C8E-E05C-77EF2BA0043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3" name="AutoShape 135">
                <a:extLst>
                  <a:ext uri="{FF2B5EF4-FFF2-40B4-BE49-F238E27FC236}">
                    <a16:creationId xmlns:a16="http://schemas.microsoft.com/office/drawing/2014/main" id="{75919750-537D-4965-BC50-5F1C03F61E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4" name="AutoShape 136">
                <a:extLst>
                  <a:ext uri="{FF2B5EF4-FFF2-40B4-BE49-F238E27FC236}">
                    <a16:creationId xmlns:a16="http://schemas.microsoft.com/office/drawing/2014/main" id="{406A0035-263A-725F-0534-88F23F5986F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5" name="AutoShape 137">
                <a:extLst>
                  <a:ext uri="{FF2B5EF4-FFF2-40B4-BE49-F238E27FC236}">
                    <a16:creationId xmlns:a16="http://schemas.microsoft.com/office/drawing/2014/main" id="{9712F4F8-D7FB-9FD3-20FD-FA2AEDF3920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6" name="AutoShape 138">
                <a:extLst>
                  <a:ext uri="{FF2B5EF4-FFF2-40B4-BE49-F238E27FC236}">
                    <a16:creationId xmlns:a16="http://schemas.microsoft.com/office/drawing/2014/main" id="{9E8B53A6-0BED-8E54-55E9-8884E4A1608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7" name="AutoShape 139">
                <a:extLst>
                  <a:ext uri="{FF2B5EF4-FFF2-40B4-BE49-F238E27FC236}">
                    <a16:creationId xmlns:a16="http://schemas.microsoft.com/office/drawing/2014/main" id="{04404BAC-0CEB-E076-514F-A03A33B5C72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8" name="AutoShape 140">
                <a:extLst>
                  <a:ext uri="{FF2B5EF4-FFF2-40B4-BE49-F238E27FC236}">
                    <a16:creationId xmlns:a16="http://schemas.microsoft.com/office/drawing/2014/main" id="{67530C74-5347-2CB3-4E8B-31FC00C3E1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9" name="AutoShape 141">
                <a:extLst>
                  <a:ext uri="{FF2B5EF4-FFF2-40B4-BE49-F238E27FC236}">
                    <a16:creationId xmlns:a16="http://schemas.microsoft.com/office/drawing/2014/main" id="{705DBB77-F699-8362-9BBC-4320E15841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0" name="AutoShape 142">
                <a:extLst>
                  <a:ext uri="{FF2B5EF4-FFF2-40B4-BE49-F238E27FC236}">
                    <a16:creationId xmlns:a16="http://schemas.microsoft.com/office/drawing/2014/main" id="{C46ED98D-A141-06A6-BCEB-B3A6135A3C2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1" name="AutoShape 143">
                <a:extLst>
                  <a:ext uri="{FF2B5EF4-FFF2-40B4-BE49-F238E27FC236}">
                    <a16:creationId xmlns:a16="http://schemas.microsoft.com/office/drawing/2014/main" id="{43C855A5-8FBC-DC6B-CCD1-169E47341C3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2" name="AutoShape 144">
                <a:extLst>
                  <a:ext uri="{FF2B5EF4-FFF2-40B4-BE49-F238E27FC236}">
                    <a16:creationId xmlns:a16="http://schemas.microsoft.com/office/drawing/2014/main" id="{2E99F089-6F0F-5425-2E9B-E4E9CFE02B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3" name="AutoShape 145">
                <a:extLst>
                  <a:ext uri="{FF2B5EF4-FFF2-40B4-BE49-F238E27FC236}">
                    <a16:creationId xmlns:a16="http://schemas.microsoft.com/office/drawing/2014/main" id="{4E5BFEC3-94DB-8DA1-6A3F-46B95ED640D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4" name="AutoShape 146">
                <a:extLst>
                  <a:ext uri="{FF2B5EF4-FFF2-40B4-BE49-F238E27FC236}">
                    <a16:creationId xmlns:a16="http://schemas.microsoft.com/office/drawing/2014/main" id="{E603ADBD-EB0F-6F0B-C500-BAA3214B483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5" name="AutoShape 147">
                <a:extLst>
                  <a:ext uri="{FF2B5EF4-FFF2-40B4-BE49-F238E27FC236}">
                    <a16:creationId xmlns:a16="http://schemas.microsoft.com/office/drawing/2014/main" id="{9ACFA5DC-B5A6-344E-3EDA-A07047D751E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6" name="AutoShape 148">
                <a:extLst>
                  <a:ext uri="{FF2B5EF4-FFF2-40B4-BE49-F238E27FC236}">
                    <a16:creationId xmlns:a16="http://schemas.microsoft.com/office/drawing/2014/main" id="{01757E27-1441-07FD-47C8-72CF41EAA50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7" name="AutoShape 149">
                <a:extLst>
                  <a:ext uri="{FF2B5EF4-FFF2-40B4-BE49-F238E27FC236}">
                    <a16:creationId xmlns:a16="http://schemas.microsoft.com/office/drawing/2014/main" id="{5D82E1BE-0CF0-01A5-956C-B769AB0605B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8" name="Rectangle 150">
                <a:extLst>
                  <a:ext uri="{FF2B5EF4-FFF2-40B4-BE49-F238E27FC236}">
                    <a16:creationId xmlns:a16="http://schemas.microsoft.com/office/drawing/2014/main" id="{2313B675-BF90-40FE-3C51-4D390D712D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9" name="AutoShape 151">
                <a:extLst>
                  <a:ext uri="{FF2B5EF4-FFF2-40B4-BE49-F238E27FC236}">
                    <a16:creationId xmlns:a16="http://schemas.microsoft.com/office/drawing/2014/main" id="{F979FF4A-80E3-541D-EDE5-8701A96FB6A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200" name="AutoShape 152">
                <a:extLst>
                  <a:ext uri="{FF2B5EF4-FFF2-40B4-BE49-F238E27FC236}">
                    <a16:creationId xmlns:a16="http://schemas.microsoft.com/office/drawing/2014/main" id="{25ABAD72-E52A-2509-58D9-70F4ED432D0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</p:grpSp>
      <p:sp>
        <p:nvSpPr>
          <p:cNvPr id="2203" name="Rectangle 155">
            <a:extLst>
              <a:ext uri="{FF2B5EF4-FFF2-40B4-BE49-F238E27FC236}">
                <a16:creationId xmlns:a16="http://schemas.microsoft.com/office/drawing/2014/main" id="{F838425F-3C7D-22E4-0DC5-70DDFF75E7D2}"/>
              </a:ext>
            </a:extLst>
          </p:cNvPr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2286000"/>
            <a:ext cx="103632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fr-FR" altLang="fr-FR" noProof="0"/>
              <a:t>Modifiez le style du titre</a:t>
            </a:r>
            <a:endParaRPr lang="en-US" altLang="fr-FR" noProof="0"/>
          </a:p>
        </p:txBody>
      </p:sp>
      <p:sp>
        <p:nvSpPr>
          <p:cNvPr id="2204" name="Rectangle 156">
            <a:extLst>
              <a:ext uri="{FF2B5EF4-FFF2-40B4-BE49-F238E27FC236}">
                <a16:creationId xmlns:a16="http://schemas.microsoft.com/office/drawing/2014/main" id="{61F09B4F-3634-941A-7682-9F60F26CB4DB}"/>
              </a:ext>
            </a:extLst>
          </p:cNvPr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FR" altLang="fr-FR" noProof="0"/>
              <a:t>Modifiez le style des sous-titres du masque</a:t>
            </a:r>
            <a:endParaRPr lang="en-US" altLang="fr-FR" noProof="0"/>
          </a:p>
        </p:txBody>
      </p:sp>
      <p:sp>
        <p:nvSpPr>
          <p:cNvPr id="2205" name="Rectangle 157">
            <a:extLst>
              <a:ext uri="{FF2B5EF4-FFF2-40B4-BE49-F238E27FC236}">
                <a16:creationId xmlns:a16="http://schemas.microsoft.com/office/drawing/2014/main" id="{3C1B67B5-045C-02D6-CDAD-154FDE717936}"/>
              </a:ext>
            </a:extLst>
          </p:cNvPr>
          <p:cNvSpPr>
            <a:spLocks noGrp="1" noChangeArrowheads="1"/>
          </p:cNvSpPr>
          <p:nvPr>
            <p:ph type="dt" sz="quarter" idx="2"/>
          </p:nvPr>
        </p:nvSpPr>
        <p:spPr>
          <a:xfrm>
            <a:off x="914400" y="6019800"/>
            <a:ext cx="2540000" cy="304800"/>
          </a:xfrm>
        </p:spPr>
        <p:txBody>
          <a:bodyPr/>
          <a:lstStyle>
            <a:lvl1pPr>
              <a:defRPr/>
            </a:lvl1pPr>
          </a:lstStyle>
          <a:p>
            <a:fld id="{7D1F3086-2B10-4DC2-B136-9B59FB0524E3}" type="datetimeFigureOut">
              <a:rPr lang="fr-FR" smtClean="0"/>
              <a:t>26/02/2023</a:t>
            </a:fld>
            <a:endParaRPr lang="fr-FR"/>
          </a:p>
        </p:txBody>
      </p:sp>
      <p:sp>
        <p:nvSpPr>
          <p:cNvPr id="2206" name="Rectangle 158">
            <a:extLst>
              <a:ext uri="{FF2B5EF4-FFF2-40B4-BE49-F238E27FC236}">
                <a16:creationId xmlns:a16="http://schemas.microsoft.com/office/drawing/2014/main" id="{66FA42B1-A8CC-CF08-76E9-FFD6DB1A182D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>
          <a:xfrm>
            <a:off x="4165600" y="6019800"/>
            <a:ext cx="3860800" cy="30480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2207" name="Rectangle 159">
            <a:extLst>
              <a:ext uri="{FF2B5EF4-FFF2-40B4-BE49-F238E27FC236}">
                <a16:creationId xmlns:a16="http://schemas.microsoft.com/office/drawing/2014/main" id="{3DDC87CC-14BE-0B12-9DB5-7DCEDDB03BC6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>
          <a:xfrm>
            <a:off x="8737600" y="6019800"/>
            <a:ext cx="2540000" cy="304800"/>
          </a:xfrm>
        </p:spPr>
        <p:txBody>
          <a:bodyPr/>
          <a:lstStyle>
            <a:lvl1pPr>
              <a:defRPr/>
            </a:lvl1pPr>
          </a:lstStyle>
          <a:p>
            <a:fld id="{E931C9B7-BA20-40FE-A1F2-8927EB4127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75052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22939A-8E45-9ED6-764E-59BAB591AC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44BA22F-8410-8872-C990-211B521055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8209722-ECCC-2FF5-E552-FFC112CFF6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D1F3086-2B10-4DC2-B136-9B59FB0524E3}" type="datetimeFigureOut">
              <a:rPr lang="fr-FR" smtClean="0"/>
              <a:t>26/02/2023</a:t>
            </a:fld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8EFB398-25D8-6180-0269-E84BDB42C23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931C9B7-BA20-40FE-A1F2-8927EB41272F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9F65055-71AB-5BC2-6A9F-E6F579CC66B3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68051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BA735B-3194-4ABE-F10F-A3E19B2B14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38E8C86-6653-31D8-AB6E-47120BF8C8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8E0FDEF-7197-B31C-1AE2-409D88AE21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D1F3086-2B10-4DC2-B136-9B59FB0524E3}" type="datetimeFigureOut">
              <a:rPr lang="fr-FR" smtClean="0"/>
              <a:t>26/02/2023</a:t>
            </a:fld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FF90131-B219-AE81-446F-930F9804505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931C9B7-BA20-40FE-A1F2-8927EB41272F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E4416CD-23F7-9716-9A4F-08B6D42B09F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23469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807EE0-EF91-22B3-9A92-A9AF466F3F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62012DB-BD05-78FC-A092-7E4992C68F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9F0E0B6-6651-11E3-1243-52BCAA1F2A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CED833D-658E-A176-6D85-44DB23D254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D1F3086-2B10-4DC2-B136-9B59FB0524E3}" type="datetimeFigureOut">
              <a:rPr lang="fr-FR" smtClean="0"/>
              <a:t>26/02/2023</a:t>
            </a:fld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5C901E0-5313-67D2-6303-EC8C1F0EF28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931C9B7-BA20-40FE-A1F2-8927EB41272F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85294998-EBA2-5C15-7510-182DD0DD1E1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5861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AE7EE6-CE5B-D014-361A-42A4F8070D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0F78B98-2C01-5825-368A-F6F740DFD3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AF069C7-49E2-165C-2D1A-7B8FD0822E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D6504662-0EC7-A271-D60A-2A63A09C8C6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652ED10-02E9-4A13-2348-3981EEBEAA2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E8BAB25-3A53-215F-FBFE-5E6FD8EFA8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D1F3086-2B10-4DC2-B136-9B59FB0524E3}" type="datetimeFigureOut">
              <a:rPr lang="fr-FR" smtClean="0"/>
              <a:t>26/02/2023</a:t>
            </a:fld>
            <a:endParaRPr lang="fr-FR"/>
          </a:p>
        </p:txBody>
      </p:sp>
      <p:sp>
        <p:nvSpPr>
          <p:cNvPr id="8" name="Espace réservé du numéro de diapositive 7">
            <a:extLst>
              <a:ext uri="{FF2B5EF4-FFF2-40B4-BE49-F238E27FC236}">
                <a16:creationId xmlns:a16="http://schemas.microsoft.com/office/drawing/2014/main" id="{65F0F635-1187-1E60-EDF3-123587A2F9C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931C9B7-BA20-40FE-A1F2-8927EB41272F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Espace réservé du pied de page 8">
            <a:extLst>
              <a:ext uri="{FF2B5EF4-FFF2-40B4-BE49-F238E27FC236}">
                <a16:creationId xmlns:a16="http://schemas.microsoft.com/office/drawing/2014/main" id="{05F45515-6903-5381-230E-D50BC8F7CB42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84733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45CCAA-D8FE-BEEC-0A0F-60B1319F39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DB1DD8C-02A8-FC7E-F0B3-FFC1038685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D1F3086-2B10-4DC2-B136-9B59FB0524E3}" type="datetimeFigureOut">
              <a:rPr lang="fr-FR" smtClean="0"/>
              <a:t>26/02/2023</a:t>
            </a:fld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8D8DB94-5C6F-2147-107F-5D5441A02AE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931C9B7-BA20-40FE-A1F2-8927EB41272F}" type="slidenum">
              <a:rPr lang="fr-FR" smtClean="0"/>
              <a:t>‹N°›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F96DDAC-15D8-C34C-F32B-8E0301D94D2E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4057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954F3AF-7AF2-DC40-7EE9-B2D4DB4787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D1F3086-2B10-4DC2-B136-9B59FB0524E3}" type="datetimeFigureOut">
              <a:rPr lang="fr-FR" smtClean="0"/>
              <a:t>26/02/2023</a:t>
            </a:fld>
            <a:endParaRPr lang="fr-FR"/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E2E2A59C-C585-576F-2005-FD176FF8F89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931C9B7-BA20-40FE-A1F2-8927EB41272F}" type="slidenum">
              <a:rPr lang="fr-FR" smtClean="0"/>
              <a:t>‹N°›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07B66CD-31A5-9601-45F2-E227F567CB1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0223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006F1A-08D8-4253-A8EB-301AB7300A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C733287-3A79-65F7-9AA9-A006697A9E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A271D66-D141-9E1E-571C-02D4DB6027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03C9731-B582-7DB4-0189-BD96BBB962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D1F3086-2B10-4DC2-B136-9B59FB0524E3}" type="datetimeFigureOut">
              <a:rPr lang="fr-FR" smtClean="0"/>
              <a:t>26/02/2023</a:t>
            </a:fld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8C78A19-844C-91F1-D1B7-F6C1F312DCB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931C9B7-BA20-40FE-A1F2-8927EB41272F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22C24A50-50E3-6DFA-4652-06F45504212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79606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5500F5-F496-51B5-76D6-9181E3775C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A3E78D9-504A-4EB6-8DEF-60BDB179F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758B284-DFF7-E57D-17AE-458781F8DE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0EFEFE9-3F57-1CA6-4AEE-AF4E72373E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D1F3086-2B10-4DC2-B136-9B59FB0524E3}" type="datetimeFigureOut">
              <a:rPr lang="fr-FR" smtClean="0"/>
              <a:t>26/02/2023</a:t>
            </a:fld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E62F6F7-A8B4-FC7B-6360-3502907152C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931C9B7-BA20-40FE-A1F2-8927EB41272F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088C57BA-FCBA-656F-72D0-AA4C33CE0A1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7004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03C06D-04B3-B745-1ED4-5D776283B6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BAB0F43-FA17-981E-99D5-2976E95B78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7594E9-93E2-BBC5-D46D-0D1D61FE8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D1F3086-2B10-4DC2-B136-9B59FB0524E3}" type="datetimeFigureOut">
              <a:rPr lang="fr-FR" smtClean="0"/>
              <a:t>26/02/2023</a:t>
            </a:fld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FEA4E68-1FDE-8A2D-5A6A-18538955239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931C9B7-BA20-40FE-A1F2-8927EB41272F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CDF2FCD-9228-705D-154A-0E3419E43F0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9685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7EADE80-F4F9-C739-8673-8A3EE445A6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686800" y="609600"/>
            <a:ext cx="2590800" cy="5486400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07E200C-938C-6389-4AAC-3C6F5F1806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914400" y="609600"/>
            <a:ext cx="7569200" cy="5486400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D2D6F7E-D841-694C-1DCC-54AC93081D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D1F3086-2B10-4DC2-B136-9B59FB0524E3}" type="datetimeFigureOut">
              <a:rPr lang="fr-FR" smtClean="0"/>
              <a:t>26/02/2023</a:t>
            </a:fld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5945F38-3B94-2480-06FB-C187D2F203A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931C9B7-BA20-40FE-A1F2-8927EB41272F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1059A4E-2DC3-BD3A-2307-DFCD08DC94B0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296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78" name="Group 154">
            <a:extLst>
              <a:ext uri="{FF2B5EF4-FFF2-40B4-BE49-F238E27FC236}">
                <a16:creationId xmlns:a16="http://schemas.microsoft.com/office/drawing/2014/main" id="{CEE48117-1B86-E1D4-4280-88ABDAB09EC9}"/>
              </a:ext>
            </a:extLst>
          </p:cNvPr>
          <p:cNvGrpSpPr>
            <a:grpSpLocks/>
          </p:cNvGrpSpPr>
          <p:nvPr/>
        </p:nvGrpSpPr>
        <p:grpSpPr bwMode="auto">
          <a:xfrm>
            <a:off x="-40217" y="6350"/>
            <a:ext cx="12259735" cy="6834188"/>
            <a:chOff x="-19" y="4"/>
            <a:chExt cx="5792" cy="4305"/>
          </a:xfrm>
        </p:grpSpPr>
        <p:grpSp>
          <p:nvGrpSpPr>
            <p:cNvPr id="1067" name="Group 43">
              <a:extLst>
                <a:ext uri="{FF2B5EF4-FFF2-40B4-BE49-F238E27FC236}">
                  <a16:creationId xmlns:a16="http://schemas.microsoft.com/office/drawing/2014/main" id="{83048EA1-4EF1-33CF-C0DD-7DA3E9F3828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1026" name="AutoShape 2">
                <a:extLst>
                  <a:ext uri="{FF2B5EF4-FFF2-40B4-BE49-F238E27FC236}">
                    <a16:creationId xmlns:a16="http://schemas.microsoft.com/office/drawing/2014/main" id="{C232CB85-5EDE-DFB2-B19A-38B8841118F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27" name="AutoShape 3">
                <a:extLst>
                  <a:ext uri="{FF2B5EF4-FFF2-40B4-BE49-F238E27FC236}">
                    <a16:creationId xmlns:a16="http://schemas.microsoft.com/office/drawing/2014/main" id="{CAF09B65-8B13-9D8B-A4C8-A4982F15D36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28" name="AutoShape 4">
                <a:extLst>
                  <a:ext uri="{FF2B5EF4-FFF2-40B4-BE49-F238E27FC236}">
                    <a16:creationId xmlns:a16="http://schemas.microsoft.com/office/drawing/2014/main" id="{49665D22-E611-E18A-DC1F-A88D5D89D0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29" name="AutoShape 5">
                <a:extLst>
                  <a:ext uri="{FF2B5EF4-FFF2-40B4-BE49-F238E27FC236}">
                    <a16:creationId xmlns:a16="http://schemas.microsoft.com/office/drawing/2014/main" id="{7AE88DDB-4E36-075B-10FE-FDF499CAE5E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0" name="AutoShape 6">
                <a:extLst>
                  <a:ext uri="{FF2B5EF4-FFF2-40B4-BE49-F238E27FC236}">
                    <a16:creationId xmlns:a16="http://schemas.microsoft.com/office/drawing/2014/main" id="{D38AA9CD-F877-F87B-6FCA-39EBBE84AFB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1" name="AutoShape 7">
                <a:extLst>
                  <a:ext uri="{FF2B5EF4-FFF2-40B4-BE49-F238E27FC236}">
                    <a16:creationId xmlns:a16="http://schemas.microsoft.com/office/drawing/2014/main" id="{37591996-11F8-A354-4488-650D2341CBF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2" name="AutoShape 8">
                <a:extLst>
                  <a:ext uri="{FF2B5EF4-FFF2-40B4-BE49-F238E27FC236}">
                    <a16:creationId xmlns:a16="http://schemas.microsoft.com/office/drawing/2014/main" id="{ABE242EB-3684-5D03-D705-0DD00CF08B1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3" name="AutoShape 9">
                <a:extLst>
                  <a:ext uri="{FF2B5EF4-FFF2-40B4-BE49-F238E27FC236}">
                    <a16:creationId xmlns:a16="http://schemas.microsoft.com/office/drawing/2014/main" id="{B6931C47-46CF-5CC6-5A16-0FA81E7EEA6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4" name="AutoShape 10">
                <a:extLst>
                  <a:ext uri="{FF2B5EF4-FFF2-40B4-BE49-F238E27FC236}">
                    <a16:creationId xmlns:a16="http://schemas.microsoft.com/office/drawing/2014/main" id="{798D2FD0-2785-49B8-52FB-AB25223AE1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5" name="AutoShape 11">
                <a:extLst>
                  <a:ext uri="{FF2B5EF4-FFF2-40B4-BE49-F238E27FC236}">
                    <a16:creationId xmlns:a16="http://schemas.microsoft.com/office/drawing/2014/main" id="{675BBDBC-56B6-96A1-99A8-B41D951D802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6" name="AutoShape 12">
                <a:extLst>
                  <a:ext uri="{FF2B5EF4-FFF2-40B4-BE49-F238E27FC236}">
                    <a16:creationId xmlns:a16="http://schemas.microsoft.com/office/drawing/2014/main" id="{873BBE88-B9F8-432F-03F9-C7D92F9A2F8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7" name="AutoShape 13">
                <a:extLst>
                  <a:ext uri="{FF2B5EF4-FFF2-40B4-BE49-F238E27FC236}">
                    <a16:creationId xmlns:a16="http://schemas.microsoft.com/office/drawing/2014/main" id="{8CF47D5A-D463-7F0C-0FFC-67CD308112F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8" name="AutoShape 14">
                <a:extLst>
                  <a:ext uri="{FF2B5EF4-FFF2-40B4-BE49-F238E27FC236}">
                    <a16:creationId xmlns:a16="http://schemas.microsoft.com/office/drawing/2014/main" id="{8D9468B2-6F59-FB79-162F-5B90473994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9" name="AutoShape 15">
                <a:extLst>
                  <a:ext uri="{FF2B5EF4-FFF2-40B4-BE49-F238E27FC236}">
                    <a16:creationId xmlns:a16="http://schemas.microsoft.com/office/drawing/2014/main" id="{535222B1-0BDC-4F6C-8180-8801A30B86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0" name="AutoShape 16">
                <a:extLst>
                  <a:ext uri="{FF2B5EF4-FFF2-40B4-BE49-F238E27FC236}">
                    <a16:creationId xmlns:a16="http://schemas.microsoft.com/office/drawing/2014/main" id="{76300091-FED4-2608-978F-6280B5730E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1" name="AutoShape 17">
                <a:extLst>
                  <a:ext uri="{FF2B5EF4-FFF2-40B4-BE49-F238E27FC236}">
                    <a16:creationId xmlns:a16="http://schemas.microsoft.com/office/drawing/2014/main" id="{C3A5B4B1-39E5-52CB-731D-EC63B22267A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2" name="AutoShape 18">
                <a:extLst>
                  <a:ext uri="{FF2B5EF4-FFF2-40B4-BE49-F238E27FC236}">
                    <a16:creationId xmlns:a16="http://schemas.microsoft.com/office/drawing/2014/main" id="{41FEC85D-7A0C-D7A4-3C92-C6A00A306E4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3" name="AutoShape 19">
                <a:extLst>
                  <a:ext uri="{FF2B5EF4-FFF2-40B4-BE49-F238E27FC236}">
                    <a16:creationId xmlns:a16="http://schemas.microsoft.com/office/drawing/2014/main" id="{11F4FAA0-85B8-2F64-013B-4367A7B6C5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4" name="AutoShape 20">
                <a:extLst>
                  <a:ext uri="{FF2B5EF4-FFF2-40B4-BE49-F238E27FC236}">
                    <a16:creationId xmlns:a16="http://schemas.microsoft.com/office/drawing/2014/main" id="{D2F2E000-5AD1-5FB5-B718-9DED753B6C7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5" name="AutoShape 21">
                <a:extLst>
                  <a:ext uri="{FF2B5EF4-FFF2-40B4-BE49-F238E27FC236}">
                    <a16:creationId xmlns:a16="http://schemas.microsoft.com/office/drawing/2014/main" id="{23A900D7-ACF1-C3DC-FC69-3CF1C9B97F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6" name="AutoShape 22">
                <a:extLst>
                  <a:ext uri="{FF2B5EF4-FFF2-40B4-BE49-F238E27FC236}">
                    <a16:creationId xmlns:a16="http://schemas.microsoft.com/office/drawing/2014/main" id="{D040DD79-DF2B-5F45-6445-F2BC37B7BDD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7" name="AutoShape 23">
                <a:extLst>
                  <a:ext uri="{FF2B5EF4-FFF2-40B4-BE49-F238E27FC236}">
                    <a16:creationId xmlns:a16="http://schemas.microsoft.com/office/drawing/2014/main" id="{0E213C33-0B20-6E20-0B6E-C71B9B7D98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8" name="AutoShape 24">
                <a:extLst>
                  <a:ext uri="{FF2B5EF4-FFF2-40B4-BE49-F238E27FC236}">
                    <a16:creationId xmlns:a16="http://schemas.microsoft.com/office/drawing/2014/main" id="{39D0A20F-8271-C5F3-C584-936D7E09657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9" name="AutoShape 25">
                <a:extLst>
                  <a:ext uri="{FF2B5EF4-FFF2-40B4-BE49-F238E27FC236}">
                    <a16:creationId xmlns:a16="http://schemas.microsoft.com/office/drawing/2014/main" id="{67627A48-2AFB-435F-0B86-87BAE7721E9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0" name="AutoShape 26">
                <a:extLst>
                  <a:ext uri="{FF2B5EF4-FFF2-40B4-BE49-F238E27FC236}">
                    <a16:creationId xmlns:a16="http://schemas.microsoft.com/office/drawing/2014/main" id="{FFCBB09A-AA8D-7643-E0AF-BEDBF189029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1" name="AutoShape 27">
                <a:extLst>
                  <a:ext uri="{FF2B5EF4-FFF2-40B4-BE49-F238E27FC236}">
                    <a16:creationId xmlns:a16="http://schemas.microsoft.com/office/drawing/2014/main" id="{31C902C8-B932-AEA1-F214-5FA5F52C572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2" name="AutoShape 28">
                <a:extLst>
                  <a:ext uri="{FF2B5EF4-FFF2-40B4-BE49-F238E27FC236}">
                    <a16:creationId xmlns:a16="http://schemas.microsoft.com/office/drawing/2014/main" id="{14E86B59-1CBC-E68E-13AA-16AC739779A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3" name="AutoShape 29">
                <a:extLst>
                  <a:ext uri="{FF2B5EF4-FFF2-40B4-BE49-F238E27FC236}">
                    <a16:creationId xmlns:a16="http://schemas.microsoft.com/office/drawing/2014/main" id="{24E5279C-0155-C16A-A2C1-A6A80FE8D59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4" name="AutoShape 30">
                <a:extLst>
                  <a:ext uri="{FF2B5EF4-FFF2-40B4-BE49-F238E27FC236}">
                    <a16:creationId xmlns:a16="http://schemas.microsoft.com/office/drawing/2014/main" id="{75ED5DE8-36C5-5139-D2D6-2180E569712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5" name="AutoShape 31">
                <a:extLst>
                  <a:ext uri="{FF2B5EF4-FFF2-40B4-BE49-F238E27FC236}">
                    <a16:creationId xmlns:a16="http://schemas.microsoft.com/office/drawing/2014/main" id="{769ECAAC-100B-D821-4CD3-07BC8A46FE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6" name="AutoShape 32">
                <a:extLst>
                  <a:ext uri="{FF2B5EF4-FFF2-40B4-BE49-F238E27FC236}">
                    <a16:creationId xmlns:a16="http://schemas.microsoft.com/office/drawing/2014/main" id="{76DA3F92-869A-3776-250A-C07D2BCDD8F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7" name="AutoShape 33">
                <a:extLst>
                  <a:ext uri="{FF2B5EF4-FFF2-40B4-BE49-F238E27FC236}">
                    <a16:creationId xmlns:a16="http://schemas.microsoft.com/office/drawing/2014/main" id="{A6C28C7B-ED11-C9E3-BD0D-47739269531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8" name="AutoShape 34">
                <a:extLst>
                  <a:ext uri="{FF2B5EF4-FFF2-40B4-BE49-F238E27FC236}">
                    <a16:creationId xmlns:a16="http://schemas.microsoft.com/office/drawing/2014/main" id="{3137934D-C96D-8A92-9DED-CF75263776D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9" name="AutoShape 35">
                <a:extLst>
                  <a:ext uri="{FF2B5EF4-FFF2-40B4-BE49-F238E27FC236}">
                    <a16:creationId xmlns:a16="http://schemas.microsoft.com/office/drawing/2014/main" id="{A004148B-CCCB-912B-F7F3-460DD027FF6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0" name="AutoShape 36">
                <a:extLst>
                  <a:ext uri="{FF2B5EF4-FFF2-40B4-BE49-F238E27FC236}">
                    <a16:creationId xmlns:a16="http://schemas.microsoft.com/office/drawing/2014/main" id="{06A858AF-9C9B-6DBA-725D-BE833E86E03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1" name="AutoShape 37">
                <a:extLst>
                  <a:ext uri="{FF2B5EF4-FFF2-40B4-BE49-F238E27FC236}">
                    <a16:creationId xmlns:a16="http://schemas.microsoft.com/office/drawing/2014/main" id="{36E931BE-C599-12FE-7273-1A11ED072D8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2" name="AutoShape 38">
                <a:extLst>
                  <a:ext uri="{FF2B5EF4-FFF2-40B4-BE49-F238E27FC236}">
                    <a16:creationId xmlns:a16="http://schemas.microsoft.com/office/drawing/2014/main" id="{9428745B-1CB0-9F83-B8BC-FCD720C2F2F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3" name="AutoShape 39">
                <a:extLst>
                  <a:ext uri="{FF2B5EF4-FFF2-40B4-BE49-F238E27FC236}">
                    <a16:creationId xmlns:a16="http://schemas.microsoft.com/office/drawing/2014/main" id="{CDA2878B-C68E-42ED-544F-C8D9E35A9AC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4" name="AutoShape 40">
                <a:extLst>
                  <a:ext uri="{FF2B5EF4-FFF2-40B4-BE49-F238E27FC236}">
                    <a16:creationId xmlns:a16="http://schemas.microsoft.com/office/drawing/2014/main" id="{3EF82EBC-EF9B-E61F-C1E7-CFD3F4C28CA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5" name="AutoShape 41">
                <a:extLst>
                  <a:ext uri="{FF2B5EF4-FFF2-40B4-BE49-F238E27FC236}">
                    <a16:creationId xmlns:a16="http://schemas.microsoft.com/office/drawing/2014/main" id="{848794FD-167A-9082-8BCE-E78912C654D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6" name="AutoShape 42">
                <a:extLst>
                  <a:ext uri="{FF2B5EF4-FFF2-40B4-BE49-F238E27FC236}">
                    <a16:creationId xmlns:a16="http://schemas.microsoft.com/office/drawing/2014/main" id="{3BA5E0F3-59E3-A9E6-D72D-85E56B41FD8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  <p:grpSp>
          <p:nvGrpSpPr>
            <p:cNvPr id="1101" name="Group 77">
              <a:extLst>
                <a:ext uri="{FF2B5EF4-FFF2-40B4-BE49-F238E27FC236}">
                  <a16:creationId xmlns:a16="http://schemas.microsoft.com/office/drawing/2014/main" id="{4E735D91-570B-A44F-785B-AB014E22851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1068" name="Rectangle 44">
                <a:extLst>
                  <a:ext uri="{FF2B5EF4-FFF2-40B4-BE49-F238E27FC236}">
                    <a16:creationId xmlns:a16="http://schemas.microsoft.com/office/drawing/2014/main" id="{5E169AB5-503C-B03E-7688-D766CC5CD36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9" name="AutoShape 45">
                <a:extLst>
                  <a:ext uri="{FF2B5EF4-FFF2-40B4-BE49-F238E27FC236}">
                    <a16:creationId xmlns:a16="http://schemas.microsoft.com/office/drawing/2014/main" id="{9130959F-0EFF-1373-9A76-1A0449E021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0" name="AutoShape 46">
                <a:extLst>
                  <a:ext uri="{FF2B5EF4-FFF2-40B4-BE49-F238E27FC236}">
                    <a16:creationId xmlns:a16="http://schemas.microsoft.com/office/drawing/2014/main" id="{7E77CEC0-F7E3-1DAB-9E8B-076CE43E58A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1" name="AutoShape 47">
                <a:extLst>
                  <a:ext uri="{FF2B5EF4-FFF2-40B4-BE49-F238E27FC236}">
                    <a16:creationId xmlns:a16="http://schemas.microsoft.com/office/drawing/2014/main" id="{3E4B7222-D43C-A73D-D44E-201926C2ADE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2" name="AutoShape 48">
                <a:extLst>
                  <a:ext uri="{FF2B5EF4-FFF2-40B4-BE49-F238E27FC236}">
                    <a16:creationId xmlns:a16="http://schemas.microsoft.com/office/drawing/2014/main" id="{D9EEB108-DE48-E81B-A832-14745D5D0D7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3" name="AutoShape 49">
                <a:extLst>
                  <a:ext uri="{FF2B5EF4-FFF2-40B4-BE49-F238E27FC236}">
                    <a16:creationId xmlns:a16="http://schemas.microsoft.com/office/drawing/2014/main" id="{5F5428FB-DE97-205F-44AE-C4A4F5CB3C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4" name="AutoShape 50">
                <a:extLst>
                  <a:ext uri="{FF2B5EF4-FFF2-40B4-BE49-F238E27FC236}">
                    <a16:creationId xmlns:a16="http://schemas.microsoft.com/office/drawing/2014/main" id="{CD1FF5B6-9BF0-73E2-F612-D0D189D6487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5" name="AutoShape 51">
                <a:extLst>
                  <a:ext uri="{FF2B5EF4-FFF2-40B4-BE49-F238E27FC236}">
                    <a16:creationId xmlns:a16="http://schemas.microsoft.com/office/drawing/2014/main" id="{F7C76B4C-8F06-95A3-B775-BCC4DCC4DC4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6" name="AutoShape 52">
                <a:extLst>
                  <a:ext uri="{FF2B5EF4-FFF2-40B4-BE49-F238E27FC236}">
                    <a16:creationId xmlns:a16="http://schemas.microsoft.com/office/drawing/2014/main" id="{D2383FF7-CBA9-3DE4-9732-F4E60A94B24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7" name="AutoShape 53">
                <a:extLst>
                  <a:ext uri="{FF2B5EF4-FFF2-40B4-BE49-F238E27FC236}">
                    <a16:creationId xmlns:a16="http://schemas.microsoft.com/office/drawing/2014/main" id="{4F733B0A-15ED-1300-0C47-623D1FEE903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8" name="AutoShape 54">
                <a:extLst>
                  <a:ext uri="{FF2B5EF4-FFF2-40B4-BE49-F238E27FC236}">
                    <a16:creationId xmlns:a16="http://schemas.microsoft.com/office/drawing/2014/main" id="{01549966-1429-F2C7-AB63-889908B7FDD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9" name="AutoShape 55">
                <a:extLst>
                  <a:ext uri="{FF2B5EF4-FFF2-40B4-BE49-F238E27FC236}">
                    <a16:creationId xmlns:a16="http://schemas.microsoft.com/office/drawing/2014/main" id="{AD5F2775-A746-C0A6-2392-FE526C4E920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0" name="AutoShape 56">
                <a:extLst>
                  <a:ext uri="{FF2B5EF4-FFF2-40B4-BE49-F238E27FC236}">
                    <a16:creationId xmlns:a16="http://schemas.microsoft.com/office/drawing/2014/main" id="{8C8EF443-DD29-766E-C326-8C9D4FD13F2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1" name="AutoShape 57">
                <a:extLst>
                  <a:ext uri="{FF2B5EF4-FFF2-40B4-BE49-F238E27FC236}">
                    <a16:creationId xmlns:a16="http://schemas.microsoft.com/office/drawing/2014/main" id="{A765DDD8-0715-E53D-04EC-F401E9D968E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2" name="AutoShape 58">
                <a:extLst>
                  <a:ext uri="{FF2B5EF4-FFF2-40B4-BE49-F238E27FC236}">
                    <a16:creationId xmlns:a16="http://schemas.microsoft.com/office/drawing/2014/main" id="{FFCB7C74-CDB9-C950-A907-41294F743A6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3" name="AutoShape 59">
                <a:extLst>
                  <a:ext uri="{FF2B5EF4-FFF2-40B4-BE49-F238E27FC236}">
                    <a16:creationId xmlns:a16="http://schemas.microsoft.com/office/drawing/2014/main" id="{0FB62D2A-CC6D-43DA-B618-95D3526CBD0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4" name="AutoShape 60">
                <a:extLst>
                  <a:ext uri="{FF2B5EF4-FFF2-40B4-BE49-F238E27FC236}">
                    <a16:creationId xmlns:a16="http://schemas.microsoft.com/office/drawing/2014/main" id="{0C036C0A-631C-EEDE-9FB1-F777FCCAB8D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5" name="AutoShape 61">
                <a:extLst>
                  <a:ext uri="{FF2B5EF4-FFF2-40B4-BE49-F238E27FC236}">
                    <a16:creationId xmlns:a16="http://schemas.microsoft.com/office/drawing/2014/main" id="{828FB680-50C5-682E-7130-E4263E9B8D3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6" name="AutoShape 62">
                <a:extLst>
                  <a:ext uri="{FF2B5EF4-FFF2-40B4-BE49-F238E27FC236}">
                    <a16:creationId xmlns:a16="http://schemas.microsoft.com/office/drawing/2014/main" id="{65CF0639-4BA1-4D6E-82FB-4DB06F61A53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7" name="AutoShape 63">
                <a:extLst>
                  <a:ext uri="{FF2B5EF4-FFF2-40B4-BE49-F238E27FC236}">
                    <a16:creationId xmlns:a16="http://schemas.microsoft.com/office/drawing/2014/main" id="{AEEA15B5-FB67-CA7F-45BA-B12FE26B74F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8" name="AutoShape 64">
                <a:extLst>
                  <a:ext uri="{FF2B5EF4-FFF2-40B4-BE49-F238E27FC236}">
                    <a16:creationId xmlns:a16="http://schemas.microsoft.com/office/drawing/2014/main" id="{B49D2D59-F5A7-E577-4562-DD1846A4D10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9" name="AutoShape 65">
                <a:extLst>
                  <a:ext uri="{FF2B5EF4-FFF2-40B4-BE49-F238E27FC236}">
                    <a16:creationId xmlns:a16="http://schemas.microsoft.com/office/drawing/2014/main" id="{50E919D2-DD4A-F791-8D23-FB6AE920672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0" name="AutoShape 66">
                <a:extLst>
                  <a:ext uri="{FF2B5EF4-FFF2-40B4-BE49-F238E27FC236}">
                    <a16:creationId xmlns:a16="http://schemas.microsoft.com/office/drawing/2014/main" id="{D74F861B-ABEC-94B2-7A3E-65694B02C05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1" name="AutoShape 67">
                <a:extLst>
                  <a:ext uri="{FF2B5EF4-FFF2-40B4-BE49-F238E27FC236}">
                    <a16:creationId xmlns:a16="http://schemas.microsoft.com/office/drawing/2014/main" id="{9A9931F9-77FF-5CE1-F40B-F7A42DD7259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2" name="AutoShape 68">
                <a:extLst>
                  <a:ext uri="{FF2B5EF4-FFF2-40B4-BE49-F238E27FC236}">
                    <a16:creationId xmlns:a16="http://schemas.microsoft.com/office/drawing/2014/main" id="{5327194A-B670-C41D-52E0-E5B30AB5071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3" name="AutoShape 69">
                <a:extLst>
                  <a:ext uri="{FF2B5EF4-FFF2-40B4-BE49-F238E27FC236}">
                    <a16:creationId xmlns:a16="http://schemas.microsoft.com/office/drawing/2014/main" id="{F205D9F6-387B-76F6-4B29-2E9CA05DD1D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4" name="AutoShape 70">
                <a:extLst>
                  <a:ext uri="{FF2B5EF4-FFF2-40B4-BE49-F238E27FC236}">
                    <a16:creationId xmlns:a16="http://schemas.microsoft.com/office/drawing/2014/main" id="{5FA0B0C2-D16A-503E-5217-5A8D0BA722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5" name="Rectangle 71">
                <a:extLst>
                  <a:ext uri="{FF2B5EF4-FFF2-40B4-BE49-F238E27FC236}">
                    <a16:creationId xmlns:a16="http://schemas.microsoft.com/office/drawing/2014/main" id="{09FB216A-3121-3BE3-C6F1-D0B97D52C97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6" name="AutoShape 72">
                <a:extLst>
                  <a:ext uri="{FF2B5EF4-FFF2-40B4-BE49-F238E27FC236}">
                    <a16:creationId xmlns:a16="http://schemas.microsoft.com/office/drawing/2014/main" id="{D14E5212-018B-9183-8382-1499F08DE3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7" name="AutoShape 73">
                <a:extLst>
                  <a:ext uri="{FF2B5EF4-FFF2-40B4-BE49-F238E27FC236}">
                    <a16:creationId xmlns:a16="http://schemas.microsoft.com/office/drawing/2014/main" id="{9AF69812-68C3-84E0-F0ED-2D5394C701C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8" name="AutoShape 74">
                <a:extLst>
                  <a:ext uri="{FF2B5EF4-FFF2-40B4-BE49-F238E27FC236}">
                    <a16:creationId xmlns:a16="http://schemas.microsoft.com/office/drawing/2014/main" id="{37CF1131-A6FE-7C95-97BB-07268D3285D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9" name="AutoShape 75">
                <a:extLst>
                  <a:ext uri="{FF2B5EF4-FFF2-40B4-BE49-F238E27FC236}">
                    <a16:creationId xmlns:a16="http://schemas.microsoft.com/office/drawing/2014/main" id="{E22E20F5-5602-980C-BCE7-372F4921501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0" name="AutoShape 76">
                <a:extLst>
                  <a:ext uri="{FF2B5EF4-FFF2-40B4-BE49-F238E27FC236}">
                    <a16:creationId xmlns:a16="http://schemas.microsoft.com/office/drawing/2014/main" id="{B8D68675-2289-B591-C85E-0FF4C7F7C92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  <p:grpSp>
          <p:nvGrpSpPr>
            <p:cNvPr id="1143" name="Group 119">
              <a:extLst>
                <a:ext uri="{FF2B5EF4-FFF2-40B4-BE49-F238E27FC236}">
                  <a16:creationId xmlns:a16="http://schemas.microsoft.com/office/drawing/2014/main" id="{E0BB0A5D-20D3-4C2C-DBAB-B3B71E62F1B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1102" name="AutoShape 78">
                <a:extLst>
                  <a:ext uri="{FF2B5EF4-FFF2-40B4-BE49-F238E27FC236}">
                    <a16:creationId xmlns:a16="http://schemas.microsoft.com/office/drawing/2014/main" id="{5180D39D-4212-3D93-9511-BF6280C2231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3" name="AutoShape 79">
                <a:extLst>
                  <a:ext uri="{FF2B5EF4-FFF2-40B4-BE49-F238E27FC236}">
                    <a16:creationId xmlns:a16="http://schemas.microsoft.com/office/drawing/2014/main" id="{F07D5DEE-8B3A-06F7-832A-03743F5FC5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4" name="AutoShape 80">
                <a:extLst>
                  <a:ext uri="{FF2B5EF4-FFF2-40B4-BE49-F238E27FC236}">
                    <a16:creationId xmlns:a16="http://schemas.microsoft.com/office/drawing/2014/main" id="{89450A86-FAA3-7262-02A8-0141152D605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5" name="AutoShape 81">
                <a:extLst>
                  <a:ext uri="{FF2B5EF4-FFF2-40B4-BE49-F238E27FC236}">
                    <a16:creationId xmlns:a16="http://schemas.microsoft.com/office/drawing/2014/main" id="{38AAD2F6-811B-75CE-64F7-270A689B64E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6" name="AutoShape 82">
                <a:extLst>
                  <a:ext uri="{FF2B5EF4-FFF2-40B4-BE49-F238E27FC236}">
                    <a16:creationId xmlns:a16="http://schemas.microsoft.com/office/drawing/2014/main" id="{4149FDE3-DD1C-1B3B-A8E3-D260AED7E3E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7" name="AutoShape 83">
                <a:extLst>
                  <a:ext uri="{FF2B5EF4-FFF2-40B4-BE49-F238E27FC236}">
                    <a16:creationId xmlns:a16="http://schemas.microsoft.com/office/drawing/2014/main" id="{404842F8-42A4-072A-0C57-01B5716C4E8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8" name="AutoShape 84">
                <a:extLst>
                  <a:ext uri="{FF2B5EF4-FFF2-40B4-BE49-F238E27FC236}">
                    <a16:creationId xmlns:a16="http://schemas.microsoft.com/office/drawing/2014/main" id="{E10B7C13-EF82-16BA-597E-368904B6317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9" name="AutoShape 85">
                <a:extLst>
                  <a:ext uri="{FF2B5EF4-FFF2-40B4-BE49-F238E27FC236}">
                    <a16:creationId xmlns:a16="http://schemas.microsoft.com/office/drawing/2014/main" id="{F67DB7B2-3806-4ACC-7EFA-1AA47D7CB10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0" name="AutoShape 86">
                <a:extLst>
                  <a:ext uri="{FF2B5EF4-FFF2-40B4-BE49-F238E27FC236}">
                    <a16:creationId xmlns:a16="http://schemas.microsoft.com/office/drawing/2014/main" id="{48308D93-2076-9D70-A071-EFB53292B44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1" name="AutoShape 87">
                <a:extLst>
                  <a:ext uri="{FF2B5EF4-FFF2-40B4-BE49-F238E27FC236}">
                    <a16:creationId xmlns:a16="http://schemas.microsoft.com/office/drawing/2014/main" id="{8DACABC5-3A65-A36A-D1B9-632D0F00EB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2" name="AutoShape 88">
                <a:extLst>
                  <a:ext uri="{FF2B5EF4-FFF2-40B4-BE49-F238E27FC236}">
                    <a16:creationId xmlns:a16="http://schemas.microsoft.com/office/drawing/2014/main" id="{20D6F212-4B32-4064-9210-18192C080B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3" name="AutoShape 89">
                <a:extLst>
                  <a:ext uri="{FF2B5EF4-FFF2-40B4-BE49-F238E27FC236}">
                    <a16:creationId xmlns:a16="http://schemas.microsoft.com/office/drawing/2014/main" id="{54E1BC4C-8B34-2307-00AF-198543C832F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4" name="AutoShape 90">
                <a:extLst>
                  <a:ext uri="{FF2B5EF4-FFF2-40B4-BE49-F238E27FC236}">
                    <a16:creationId xmlns:a16="http://schemas.microsoft.com/office/drawing/2014/main" id="{1B442603-CA86-CE90-1CA1-1CE68BD7DDE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5" name="AutoShape 91">
                <a:extLst>
                  <a:ext uri="{FF2B5EF4-FFF2-40B4-BE49-F238E27FC236}">
                    <a16:creationId xmlns:a16="http://schemas.microsoft.com/office/drawing/2014/main" id="{FC6119BE-4005-6A18-7AE3-0F35ADF1C95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6" name="AutoShape 92">
                <a:extLst>
                  <a:ext uri="{FF2B5EF4-FFF2-40B4-BE49-F238E27FC236}">
                    <a16:creationId xmlns:a16="http://schemas.microsoft.com/office/drawing/2014/main" id="{0B50C733-ADEC-FCE5-C174-93B7900B2D4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7" name="AutoShape 93">
                <a:extLst>
                  <a:ext uri="{FF2B5EF4-FFF2-40B4-BE49-F238E27FC236}">
                    <a16:creationId xmlns:a16="http://schemas.microsoft.com/office/drawing/2014/main" id="{E20F2CD1-EF0E-0867-AE83-567DFDC030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8" name="AutoShape 94">
                <a:extLst>
                  <a:ext uri="{FF2B5EF4-FFF2-40B4-BE49-F238E27FC236}">
                    <a16:creationId xmlns:a16="http://schemas.microsoft.com/office/drawing/2014/main" id="{169237E1-89BC-B2F8-E84F-038D42DFEA8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9" name="AutoShape 95">
                <a:extLst>
                  <a:ext uri="{FF2B5EF4-FFF2-40B4-BE49-F238E27FC236}">
                    <a16:creationId xmlns:a16="http://schemas.microsoft.com/office/drawing/2014/main" id="{543C3080-12F2-1977-F112-29AC1C7022B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0" name="AutoShape 96">
                <a:extLst>
                  <a:ext uri="{FF2B5EF4-FFF2-40B4-BE49-F238E27FC236}">
                    <a16:creationId xmlns:a16="http://schemas.microsoft.com/office/drawing/2014/main" id="{3FC70CA5-140B-E03C-592B-3DC9BFE4142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1" name="AutoShape 97">
                <a:extLst>
                  <a:ext uri="{FF2B5EF4-FFF2-40B4-BE49-F238E27FC236}">
                    <a16:creationId xmlns:a16="http://schemas.microsoft.com/office/drawing/2014/main" id="{69163887-6175-D25E-4AD4-121CE8FC53D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2" name="AutoShape 98">
                <a:extLst>
                  <a:ext uri="{FF2B5EF4-FFF2-40B4-BE49-F238E27FC236}">
                    <a16:creationId xmlns:a16="http://schemas.microsoft.com/office/drawing/2014/main" id="{41F84C2D-16B4-82C7-AAC6-CC56565762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3" name="AutoShape 99">
                <a:extLst>
                  <a:ext uri="{FF2B5EF4-FFF2-40B4-BE49-F238E27FC236}">
                    <a16:creationId xmlns:a16="http://schemas.microsoft.com/office/drawing/2014/main" id="{17B0784B-4B59-9B40-13C3-7DE40D276D1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4" name="AutoShape 100">
                <a:extLst>
                  <a:ext uri="{FF2B5EF4-FFF2-40B4-BE49-F238E27FC236}">
                    <a16:creationId xmlns:a16="http://schemas.microsoft.com/office/drawing/2014/main" id="{C175749F-1138-1F6A-D1D0-F69CDAD897E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5" name="AutoShape 101">
                <a:extLst>
                  <a:ext uri="{FF2B5EF4-FFF2-40B4-BE49-F238E27FC236}">
                    <a16:creationId xmlns:a16="http://schemas.microsoft.com/office/drawing/2014/main" id="{7618BF02-ABED-5057-9519-41B274F23C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6" name="AutoShape 102">
                <a:extLst>
                  <a:ext uri="{FF2B5EF4-FFF2-40B4-BE49-F238E27FC236}">
                    <a16:creationId xmlns:a16="http://schemas.microsoft.com/office/drawing/2014/main" id="{7875E82A-9972-AE3D-AB6D-BBE78CD0A9F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7" name="AutoShape 103">
                <a:extLst>
                  <a:ext uri="{FF2B5EF4-FFF2-40B4-BE49-F238E27FC236}">
                    <a16:creationId xmlns:a16="http://schemas.microsoft.com/office/drawing/2014/main" id="{3115BB45-52ED-291E-6D50-51C346B665C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8" name="AutoShape 104">
                <a:extLst>
                  <a:ext uri="{FF2B5EF4-FFF2-40B4-BE49-F238E27FC236}">
                    <a16:creationId xmlns:a16="http://schemas.microsoft.com/office/drawing/2014/main" id="{2A7F09EC-A7E4-51B9-3072-063A77C5B5B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9" name="AutoShape 105">
                <a:extLst>
                  <a:ext uri="{FF2B5EF4-FFF2-40B4-BE49-F238E27FC236}">
                    <a16:creationId xmlns:a16="http://schemas.microsoft.com/office/drawing/2014/main" id="{9F25D46F-E382-525C-FF3C-568D65159F8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0" name="AutoShape 106">
                <a:extLst>
                  <a:ext uri="{FF2B5EF4-FFF2-40B4-BE49-F238E27FC236}">
                    <a16:creationId xmlns:a16="http://schemas.microsoft.com/office/drawing/2014/main" id="{E0F8282A-4BBA-5ABE-2422-5B76EA9A06C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1" name="AutoShape 107">
                <a:extLst>
                  <a:ext uri="{FF2B5EF4-FFF2-40B4-BE49-F238E27FC236}">
                    <a16:creationId xmlns:a16="http://schemas.microsoft.com/office/drawing/2014/main" id="{E0414BAC-FD00-1C8E-14B8-DCD69FBA0F4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2" name="AutoShape 108">
                <a:extLst>
                  <a:ext uri="{FF2B5EF4-FFF2-40B4-BE49-F238E27FC236}">
                    <a16:creationId xmlns:a16="http://schemas.microsoft.com/office/drawing/2014/main" id="{ACA428DD-8A07-2523-4A27-2F43CF150E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3" name="AutoShape 109">
                <a:extLst>
                  <a:ext uri="{FF2B5EF4-FFF2-40B4-BE49-F238E27FC236}">
                    <a16:creationId xmlns:a16="http://schemas.microsoft.com/office/drawing/2014/main" id="{660B6E14-239C-E6BD-0EEA-6FD13FB94A2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4" name="AutoShape 110">
                <a:extLst>
                  <a:ext uri="{FF2B5EF4-FFF2-40B4-BE49-F238E27FC236}">
                    <a16:creationId xmlns:a16="http://schemas.microsoft.com/office/drawing/2014/main" id="{01440695-F0DB-0D4D-3CA0-A9E24F4684D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5" name="AutoShape 111">
                <a:extLst>
                  <a:ext uri="{FF2B5EF4-FFF2-40B4-BE49-F238E27FC236}">
                    <a16:creationId xmlns:a16="http://schemas.microsoft.com/office/drawing/2014/main" id="{5D7A1923-B90B-00E2-D3DD-BB1C657C59B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6" name="AutoShape 112">
                <a:extLst>
                  <a:ext uri="{FF2B5EF4-FFF2-40B4-BE49-F238E27FC236}">
                    <a16:creationId xmlns:a16="http://schemas.microsoft.com/office/drawing/2014/main" id="{BED67976-1CB8-1AF2-E066-337B2706B5E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7" name="AutoShape 113">
                <a:extLst>
                  <a:ext uri="{FF2B5EF4-FFF2-40B4-BE49-F238E27FC236}">
                    <a16:creationId xmlns:a16="http://schemas.microsoft.com/office/drawing/2014/main" id="{C28C3B5D-60AD-F31E-840C-A176B5F8AB1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8" name="AutoShape 114">
                <a:extLst>
                  <a:ext uri="{FF2B5EF4-FFF2-40B4-BE49-F238E27FC236}">
                    <a16:creationId xmlns:a16="http://schemas.microsoft.com/office/drawing/2014/main" id="{83CCC568-BA35-55DC-5B5D-E68324BFC15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9" name="AutoShape 115">
                <a:extLst>
                  <a:ext uri="{FF2B5EF4-FFF2-40B4-BE49-F238E27FC236}">
                    <a16:creationId xmlns:a16="http://schemas.microsoft.com/office/drawing/2014/main" id="{F4F7BD8F-F6D8-60AF-33C7-53F6F2A0C31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0" name="AutoShape 116">
                <a:extLst>
                  <a:ext uri="{FF2B5EF4-FFF2-40B4-BE49-F238E27FC236}">
                    <a16:creationId xmlns:a16="http://schemas.microsoft.com/office/drawing/2014/main" id="{83EBC9DE-C9C1-F09A-F5D6-3DFA675294D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1" name="AutoShape 117">
                <a:extLst>
                  <a:ext uri="{FF2B5EF4-FFF2-40B4-BE49-F238E27FC236}">
                    <a16:creationId xmlns:a16="http://schemas.microsoft.com/office/drawing/2014/main" id="{7BBFB5FB-57E7-C6AC-A580-9A221F51973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2" name="AutoShape 118">
                <a:extLst>
                  <a:ext uri="{FF2B5EF4-FFF2-40B4-BE49-F238E27FC236}">
                    <a16:creationId xmlns:a16="http://schemas.microsoft.com/office/drawing/2014/main" id="{44BDA7DE-1C8E-94C0-C32D-39D4AF6E07B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  <p:grpSp>
          <p:nvGrpSpPr>
            <p:cNvPr id="1177" name="Group 153">
              <a:extLst>
                <a:ext uri="{FF2B5EF4-FFF2-40B4-BE49-F238E27FC236}">
                  <a16:creationId xmlns:a16="http://schemas.microsoft.com/office/drawing/2014/main" id="{E9A99292-40CE-FA56-A020-1134BF779BB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1144" name="Rectangle 120">
                <a:extLst>
                  <a:ext uri="{FF2B5EF4-FFF2-40B4-BE49-F238E27FC236}">
                    <a16:creationId xmlns:a16="http://schemas.microsoft.com/office/drawing/2014/main" id="{DA92D13F-D9C6-71BA-EA31-1E44BA25122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5" name="AutoShape 121">
                <a:extLst>
                  <a:ext uri="{FF2B5EF4-FFF2-40B4-BE49-F238E27FC236}">
                    <a16:creationId xmlns:a16="http://schemas.microsoft.com/office/drawing/2014/main" id="{CB1C87D2-DC2D-31E8-D247-F294CD231A4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6" name="AutoShape 122">
                <a:extLst>
                  <a:ext uri="{FF2B5EF4-FFF2-40B4-BE49-F238E27FC236}">
                    <a16:creationId xmlns:a16="http://schemas.microsoft.com/office/drawing/2014/main" id="{B81427DD-05A0-4730-BCEC-301823B9AB7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7" name="AutoShape 123">
                <a:extLst>
                  <a:ext uri="{FF2B5EF4-FFF2-40B4-BE49-F238E27FC236}">
                    <a16:creationId xmlns:a16="http://schemas.microsoft.com/office/drawing/2014/main" id="{4B189A60-3A61-F958-707E-1DCDCC0074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8" name="AutoShape 124">
                <a:extLst>
                  <a:ext uri="{FF2B5EF4-FFF2-40B4-BE49-F238E27FC236}">
                    <a16:creationId xmlns:a16="http://schemas.microsoft.com/office/drawing/2014/main" id="{DF12011D-7935-23BD-701C-679C2E8637B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9" name="AutoShape 125">
                <a:extLst>
                  <a:ext uri="{FF2B5EF4-FFF2-40B4-BE49-F238E27FC236}">
                    <a16:creationId xmlns:a16="http://schemas.microsoft.com/office/drawing/2014/main" id="{8230E385-9244-C241-B7AB-B1838D40D31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0" name="AutoShape 126">
                <a:extLst>
                  <a:ext uri="{FF2B5EF4-FFF2-40B4-BE49-F238E27FC236}">
                    <a16:creationId xmlns:a16="http://schemas.microsoft.com/office/drawing/2014/main" id="{66DBB9EE-7CA4-5D13-5CE4-E9F3D2C6CF9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1151" name="AutoShape 127">
                <a:extLst>
                  <a:ext uri="{FF2B5EF4-FFF2-40B4-BE49-F238E27FC236}">
                    <a16:creationId xmlns:a16="http://schemas.microsoft.com/office/drawing/2014/main" id="{3A8D4055-066C-7EA4-F443-C1348E9F49E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2" name="AutoShape 128">
                <a:extLst>
                  <a:ext uri="{FF2B5EF4-FFF2-40B4-BE49-F238E27FC236}">
                    <a16:creationId xmlns:a16="http://schemas.microsoft.com/office/drawing/2014/main" id="{F8C58DF0-35A2-38DE-893C-F357D474D43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3" name="AutoShape 129">
                <a:extLst>
                  <a:ext uri="{FF2B5EF4-FFF2-40B4-BE49-F238E27FC236}">
                    <a16:creationId xmlns:a16="http://schemas.microsoft.com/office/drawing/2014/main" id="{96420C18-C4A8-D7B3-8FD3-0C1E74D73AC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4" name="AutoShape 130">
                <a:extLst>
                  <a:ext uri="{FF2B5EF4-FFF2-40B4-BE49-F238E27FC236}">
                    <a16:creationId xmlns:a16="http://schemas.microsoft.com/office/drawing/2014/main" id="{DD899011-7D89-C052-4B96-D1885A53432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5" name="AutoShape 131">
                <a:extLst>
                  <a:ext uri="{FF2B5EF4-FFF2-40B4-BE49-F238E27FC236}">
                    <a16:creationId xmlns:a16="http://schemas.microsoft.com/office/drawing/2014/main" id="{CB0687B0-F735-AD73-0B6B-BF1F16D5A7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6" name="AutoShape 132">
                <a:extLst>
                  <a:ext uri="{FF2B5EF4-FFF2-40B4-BE49-F238E27FC236}">
                    <a16:creationId xmlns:a16="http://schemas.microsoft.com/office/drawing/2014/main" id="{958696C6-F973-9B61-35D6-D3D96AF73DE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7" name="AutoShape 133">
                <a:extLst>
                  <a:ext uri="{FF2B5EF4-FFF2-40B4-BE49-F238E27FC236}">
                    <a16:creationId xmlns:a16="http://schemas.microsoft.com/office/drawing/2014/main" id="{F58E5E98-2A21-3D2B-EB65-CF6A162B607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8" name="AutoShape 134">
                <a:extLst>
                  <a:ext uri="{FF2B5EF4-FFF2-40B4-BE49-F238E27FC236}">
                    <a16:creationId xmlns:a16="http://schemas.microsoft.com/office/drawing/2014/main" id="{0B37CC64-4EAC-348F-6408-2A4EC6B4A2E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9" name="AutoShape 135">
                <a:extLst>
                  <a:ext uri="{FF2B5EF4-FFF2-40B4-BE49-F238E27FC236}">
                    <a16:creationId xmlns:a16="http://schemas.microsoft.com/office/drawing/2014/main" id="{9E7F72FF-8F5E-47DF-0A36-035FD03D4E0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0" name="AutoShape 136">
                <a:extLst>
                  <a:ext uri="{FF2B5EF4-FFF2-40B4-BE49-F238E27FC236}">
                    <a16:creationId xmlns:a16="http://schemas.microsoft.com/office/drawing/2014/main" id="{D13EE7FA-95EE-D833-60C9-8DED135F1A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1" name="AutoShape 137">
                <a:extLst>
                  <a:ext uri="{FF2B5EF4-FFF2-40B4-BE49-F238E27FC236}">
                    <a16:creationId xmlns:a16="http://schemas.microsoft.com/office/drawing/2014/main" id="{B795D2E7-9792-EF8C-22C2-4E85BAADAEB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2" name="AutoShape 138">
                <a:extLst>
                  <a:ext uri="{FF2B5EF4-FFF2-40B4-BE49-F238E27FC236}">
                    <a16:creationId xmlns:a16="http://schemas.microsoft.com/office/drawing/2014/main" id="{ABBA393E-615F-990F-2B95-4C66285B64B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3" name="AutoShape 139">
                <a:extLst>
                  <a:ext uri="{FF2B5EF4-FFF2-40B4-BE49-F238E27FC236}">
                    <a16:creationId xmlns:a16="http://schemas.microsoft.com/office/drawing/2014/main" id="{2037E1A0-CCD3-E2FB-14DB-520D305152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4" name="AutoShape 140">
                <a:extLst>
                  <a:ext uri="{FF2B5EF4-FFF2-40B4-BE49-F238E27FC236}">
                    <a16:creationId xmlns:a16="http://schemas.microsoft.com/office/drawing/2014/main" id="{BA4DE37B-A037-C5E8-6682-5119C985C9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5" name="AutoShape 141">
                <a:extLst>
                  <a:ext uri="{FF2B5EF4-FFF2-40B4-BE49-F238E27FC236}">
                    <a16:creationId xmlns:a16="http://schemas.microsoft.com/office/drawing/2014/main" id="{EF3C24EC-A09D-EB31-3E60-84B14BDF262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6" name="AutoShape 142">
                <a:extLst>
                  <a:ext uri="{FF2B5EF4-FFF2-40B4-BE49-F238E27FC236}">
                    <a16:creationId xmlns:a16="http://schemas.microsoft.com/office/drawing/2014/main" id="{9CAA7238-CB98-70BA-B72F-53FE86BFF9A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7" name="AutoShape 143">
                <a:extLst>
                  <a:ext uri="{FF2B5EF4-FFF2-40B4-BE49-F238E27FC236}">
                    <a16:creationId xmlns:a16="http://schemas.microsoft.com/office/drawing/2014/main" id="{CF6B1002-C7AA-407B-23C6-F269DE215BA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8" name="AutoShape 144">
                <a:extLst>
                  <a:ext uri="{FF2B5EF4-FFF2-40B4-BE49-F238E27FC236}">
                    <a16:creationId xmlns:a16="http://schemas.microsoft.com/office/drawing/2014/main" id="{9E38CA8F-B5C6-655C-F007-2A53DAD15B4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9" name="AutoShape 145">
                <a:extLst>
                  <a:ext uri="{FF2B5EF4-FFF2-40B4-BE49-F238E27FC236}">
                    <a16:creationId xmlns:a16="http://schemas.microsoft.com/office/drawing/2014/main" id="{0561FBF3-2DFA-E328-D4B9-D653B8C774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0" name="AutoShape 146">
                <a:extLst>
                  <a:ext uri="{FF2B5EF4-FFF2-40B4-BE49-F238E27FC236}">
                    <a16:creationId xmlns:a16="http://schemas.microsoft.com/office/drawing/2014/main" id="{E07A8BB4-C4CF-A234-D852-1231D0E1E6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1" name="AutoShape 147">
                <a:extLst>
                  <a:ext uri="{FF2B5EF4-FFF2-40B4-BE49-F238E27FC236}">
                    <a16:creationId xmlns:a16="http://schemas.microsoft.com/office/drawing/2014/main" id="{4A211ED0-E91B-9AC9-8803-3E55F6E317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2" name="AutoShape 148">
                <a:extLst>
                  <a:ext uri="{FF2B5EF4-FFF2-40B4-BE49-F238E27FC236}">
                    <a16:creationId xmlns:a16="http://schemas.microsoft.com/office/drawing/2014/main" id="{C292D5CE-0E81-7065-0F31-E355A06E72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3" name="AutoShape 149">
                <a:extLst>
                  <a:ext uri="{FF2B5EF4-FFF2-40B4-BE49-F238E27FC236}">
                    <a16:creationId xmlns:a16="http://schemas.microsoft.com/office/drawing/2014/main" id="{DB64A658-4313-20CB-DED3-E7CE8C0F3DB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4" name="Rectangle 150">
                <a:extLst>
                  <a:ext uri="{FF2B5EF4-FFF2-40B4-BE49-F238E27FC236}">
                    <a16:creationId xmlns:a16="http://schemas.microsoft.com/office/drawing/2014/main" id="{FCFEA791-46A5-24CB-65E0-6B89A3510E4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5" name="AutoShape 151">
                <a:extLst>
                  <a:ext uri="{FF2B5EF4-FFF2-40B4-BE49-F238E27FC236}">
                    <a16:creationId xmlns:a16="http://schemas.microsoft.com/office/drawing/2014/main" id="{484E4D73-8661-3DDD-727C-850A652102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6" name="AutoShape 152">
                <a:extLst>
                  <a:ext uri="{FF2B5EF4-FFF2-40B4-BE49-F238E27FC236}">
                    <a16:creationId xmlns:a16="http://schemas.microsoft.com/office/drawing/2014/main" id="{3D767471-E5B6-3FDE-8FCF-A06614AFB87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</p:grpSp>
      <p:sp>
        <p:nvSpPr>
          <p:cNvPr id="1179" name="Rectangle 155">
            <a:extLst>
              <a:ext uri="{FF2B5EF4-FFF2-40B4-BE49-F238E27FC236}">
                <a16:creationId xmlns:a16="http://schemas.microsoft.com/office/drawing/2014/main" id="{E880851F-7E5C-340E-881B-9AE27CC4335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609600"/>
            <a:ext cx="103632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/>
              <a:t>Cliquer pour modifier le style du titre du masque</a:t>
            </a:r>
          </a:p>
        </p:txBody>
      </p:sp>
      <p:sp>
        <p:nvSpPr>
          <p:cNvPr id="1180" name="Rectangle 156">
            <a:extLst>
              <a:ext uri="{FF2B5EF4-FFF2-40B4-BE49-F238E27FC236}">
                <a16:creationId xmlns:a16="http://schemas.microsoft.com/office/drawing/2014/main" id="{A5BE502F-5189-BAA7-271B-4B3ACEB4A39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981200"/>
            <a:ext cx="10363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/>
              <a:t>Cliquer pour modifier les styles du texte du masque</a:t>
            </a:r>
          </a:p>
          <a:p>
            <a:pPr lvl="1"/>
            <a:r>
              <a:rPr lang="en-US" altLang="fr-FR"/>
              <a:t>Deuxième niveau</a:t>
            </a:r>
          </a:p>
          <a:p>
            <a:pPr lvl="2"/>
            <a:r>
              <a:rPr lang="en-US" altLang="fr-FR"/>
              <a:t>Troisième niveau</a:t>
            </a:r>
          </a:p>
          <a:p>
            <a:pPr lvl="3"/>
            <a:r>
              <a:rPr lang="en-US" altLang="fr-FR"/>
              <a:t>Quatrième niveau</a:t>
            </a:r>
          </a:p>
          <a:p>
            <a:pPr lvl="4"/>
            <a:r>
              <a:rPr lang="en-US" altLang="fr-FR"/>
              <a:t>Cinquième niveau</a:t>
            </a:r>
          </a:p>
        </p:txBody>
      </p:sp>
      <p:sp>
        <p:nvSpPr>
          <p:cNvPr id="1181" name="Rectangle 157">
            <a:extLst>
              <a:ext uri="{FF2B5EF4-FFF2-40B4-BE49-F238E27FC236}">
                <a16:creationId xmlns:a16="http://schemas.microsoft.com/office/drawing/2014/main" id="{D5DB4A34-6A2A-1DBF-24EA-223B71F80F9C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172200"/>
            <a:ext cx="2540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7D1F3086-2B10-4DC2-B136-9B59FB0524E3}" type="datetimeFigureOut">
              <a:rPr lang="fr-FR" smtClean="0"/>
              <a:t>26/02/2023</a:t>
            </a:fld>
            <a:endParaRPr lang="fr-FR"/>
          </a:p>
        </p:txBody>
      </p:sp>
      <p:sp>
        <p:nvSpPr>
          <p:cNvPr id="1182" name="Rectangle 158">
            <a:extLst>
              <a:ext uri="{FF2B5EF4-FFF2-40B4-BE49-F238E27FC236}">
                <a16:creationId xmlns:a16="http://schemas.microsoft.com/office/drawing/2014/main" id="{F0A80F5E-1D3F-D73F-491B-DCEFCB09FDAC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172200"/>
            <a:ext cx="2540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931C9B7-BA20-40FE-A1F2-8927EB41272F}" type="slidenum">
              <a:rPr lang="fr-FR" smtClean="0"/>
              <a:t>‹N°›</a:t>
            </a:fld>
            <a:endParaRPr lang="fr-FR"/>
          </a:p>
        </p:txBody>
      </p:sp>
      <p:sp>
        <p:nvSpPr>
          <p:cNvPr id="1183" name="Rectangle 159">
            <a:extLst>
              <a:ext uri="{FF2B5EF4-FFF2-40B4-BE49-F238E27FC236}">
                <a16:creationId xmlns:a16="http://schemas.microsoft.com/office/drawing/2014/main" id="{34476E20-17D5-1820-CDFF-591724B04878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172200"/>
            <a:ext cx="3860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005902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9F4BC8-A69D-95C9-BBFF-5AF3A3F26786}"/>
              </a:ext>
            </a:extLst>
          </p:cNvPr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216C9AF-679C-38F2-A2A9-0125CB3D79D7}"/>
              </a:ext>
            </a:extLst>
          </p:cNvPr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2203B29-FD12-AD62-65E4-0BD39DA0D9FB}"/>
              </a:ext>
            </a:extLst>
          </p:cNvPr>
          <p:cNvSpPr/>
          <p:nvPr/>
        </p:nvSpPr>
        <p:spPr>
          <a:xfrm>
            <a:off x="1487488" y="692696"/>
            <a:ext cx="907300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HUMOUR EN VRAC N° 68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E6BA4CB2-22D8-3B72-8EE3-D22CFB3D1E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8" y="1503348"/>
            <a:ext cx="4621098" cy="4765704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A477D731-B7F5-DCA1-CDF9-B9FBF99FD0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7753" y="4168356"/>
            <a:ext cx="1421281" cy="2271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565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  <p:sndAc>
          <p:stSnd>
            <p:snd r:embed="rId2" name="Musique Humour 6.wav"/>
          </p:stSnd>
        </p:sndAc>
      </p:transition>
    </mc:Choice>
    <mc:Fallback xmlns="">
      <p:transition spd="slow">
        <p:fade/>
        <p:sndAc>
          <p:stSnd>
            <p:snd r:embed="rId5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1014D2-6DE1-CB8F-2B97-9D37AC9237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3814CF-152C-1C2E-B2EE-48990DB7EA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680" y="332656"/>
            <a:ext cx="5805583" cy="6273888"/>
          </a:xfrm>
        </p:spPr>
      </p:pic>
    </p:spTree>
    <p:extLst>
      <p:ext uri="{BB962C8B-B14F-4D97-AF65-F5344CB8AC3E}">
        <p14:creationId xmlns:p14="http://schemas.microsoft.com/office/powerpoint/2010/main" val="31160398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EEC0DF-4110-E488-EB75-D212899DD4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0A0875-D226-E94D-B9FD-4B6D4E605A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416938"/>
            <a:ext cx="6170518" cy="6024124"/>
          </a:xfrm>
        </p:spPr>
      </p:pic>
    </p:spTree>
    <p:extLst>
      <p:ext uri="{BB962C8B-B14F-4D97-AF65-F5344CB8AC3E}">
        <p14:creationId xmlns:p14="http://schemas.microsoft.com/office/powerpoint/2010/main" val="13092325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458CEE-2637-0F47-C256-86842D8458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C90330-0E41-423D-C597-854292E783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692696"/>
            <a:ext cx="7156100" cy="5691336"/>
          </a:xfrm>
        </p:spPr>
      </p:pic>
    </p:spTree>
    <p:extLst>
      <p:ext uri="{BB962C8B-B14F-4D97-AF65-F5344CB8AC3E}">
        <p14:creationId xmlns:p14="http://schemas.microsoft.com/office/powerpoint/2010/main" val="25020585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8F3458-B90B-957E-EED1-D9021620F1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EA8C94-9235-653F-B1C8-AC60B75194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9252" y="404664"/>
            <a:ext cx="4598956" cy="6129028"/>
          </a:xfrm>
        </p:spPr>
      </p:pic>
    </p:spTree>
    <p:extLst>
      <p:ext uri="{BB962C8B-B14F-4D97-AF65-F5344CB8AC3E}">
        <p14:creationId xmlns:p14="http://schemas.microsoft.com/office/powerpoint/2010/main" val="42477361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D89319-013F-CCD7-D7F2-853AC391D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B1C255-F202-361E-0008-F6CBB148FA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3562" y="260648"/>
            <a:ext cx="6230710" cy="6223320"/>
          </a:xfrm>
        </p:spPr>
      </p:pic>
    </p:spTree>
    <p:extLst>
      <p:ext uri="{BB962C8B-B14F-4D97-AF65-F5344CB8AC3E}">
        <p14:creationId xmlns:p14="http://schemas.microsoft.com/office/powerpoint/2010/main" val="33632656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A3197B-B9DD-E5C4-8A6A-737AFC394A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0ECF96C-A4A6-8467-C0CB-76CFF02860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372481"/>
            <a:ext cx="8167731" cy="6113037"/>
          </a:xfrm>
        </p:spPr>
      </p:pic>
    </p:spTree>
    <p:extLst>
      <p:ext uri="{BB962C8B-B14F-4D97-AF65-F5344CB8AC3E}">
        <p14:creationId xmlns:p14="http://schemas.microsoft.com/office/powerpoint/2010/main" val="3273141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32363D-0FA0-0B92-4171-F8442B70E6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79B781-FEE5-BD84-AFB7-A44FA21065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8" y="1662336"/>
            <a:ext cx="4824536" cy="4824536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98291AE-BEB9-0A5C-B3A2-61E9D9F99B1B}"/>
              </a:ext>
            </a:extLst>
          </p:cNvPr>
          <p:cNvSpPr txBox="1"/>
          <p:nvPr/>
        </p:nvSpPr>
        <p:spPr>
          <a:xfrm>
            <a:off x="3431704" y="980728"/>
            <a:ext cx="53830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CARTE DES DEBITS DE BOISSONS EN FRANCE</a:t>
            </a:r>
          </a:p>
        </p:txBody>
      </p:sp>
    </p:spTree>
    <p:extLst>
      <p:ext uri="{BB962C8B-B14F-4D97-AF65-F5344CB8AC3E}">
        <p14:creationId xmlns:p14="http://schemas.microsoft.com/office/powerpoint/2010/main" val="25514011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DFEB73-6F56-FA9A-A87C-9B68059438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025E3F1-8430-9FC1-111D-CF6A37A44F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411090"/>
            <a:ext cx="6152391" cy="6035820"/>
          </a:xfrm>
        </p:spPr>
      </p:pic>
    </p:spTree>
    <p:extLst>
      <p:ext uri="{BB962C8B-B14F-4D97-AF65-F5344CB8AC3E}">
        <p14:creationId xmlns:p14="http://schemas.microsoft.com/office/powerpoint/2010/main" val="2854699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E8F62B-A2E0-89F1-6711-3169B7D5AD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BA581E-1564-A38C-6FEA-94930778DC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0800" y="609600"/>
            <a:ext cx="2622950" cy="5829332"/>
          </a:xfrm>
        </p:spPr>
      </p:pic>
    </p:spTree>
    <p:extLst>
      <p:ext uri="{BB962C8B-B14F-4D97-AF65-F5344CB8AC3E}">
        <p14:creationId xmlns:p14="http://schemas.microsoft.com/office/powerpoint/2010/main" val="20350026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8F7F31-44B6-DF18-3448-EA013DEF2A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16BABA-5CED-0E69-760D-C78B6FA378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756" y="404664"/>
            <a:ext cx="5628068" cy="6048672"/>
          </a:xfrm>
        </p:spPr>
      </p:pic>
    </p:spTree>
    <p:extLst>
      <p:ext uri="{BB962C8B-B14F-4D97-AF65-F5344CB8AC3E}">
        <p14:creationId xmlns:p14="http://schemas.microsoft.com/office/powerpoint/2010/main" val="28544833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A389A6-1BC4-2CF1-A18C-58C806B376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20CD10E-2007-E2C0-9EE9-DAEA9F8045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7592" y="476671"/>
            <a:ext cx="6380696" cy="5999243"/>
          </a:xfrm>
        </p:spPr>
      </p:pic>
    </p:spTree>
    <p:extLst>
      <p:ext uri="{BB962C8B-B14F-4D97-AF65-F5344CB8AC3E}">
        <p14:creationId xmlns:p14="http://schemas.microsoft.com/office/powerpoint/2010/main" val="5690626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9F891F-0D7E-0BF1-1A53-0CE64E9041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F7940D-19B2-31B4-0B8D-12A7157947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092" y="404664"/>
            <a:ext cx="4181099" cy="6194220"/>
          </a:xfrm>
        </p:spPr>
      </p:pic>
    </p:spTree>
    <p:extLst>
      <p:ext uri="{BB962C8B-B14F-4D97-AF65-F5344CB8AC3E}">
        <p14:creationId xmlns:p14="http://schemas.microsoft.com/office/powerpoint/2010/main" val="11820471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C095E8-B0AA-8904-B418-A82F82CB16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D554A3-1F7B-8109-D788-087DE82D2E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351892"/>
            <a:ext cx="6154216" cy="6154216"/>
          </a:xfrm>
        </p:spPr>
      </p:pic>
    </p:spTree>
    <p:extLst>
      <p:ext uri="{BB962C8B-B14F-4D97-AF65-F5344CB8AC3E}">
        <p14:creationId xmlns:p14="http://schemas.microsoft.com/office/powerpoint/2010/main" val="32040254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A9BE8C-7D6A-B65E-DBE8-5D040E5ADB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F6DB78-4D60-A3D4-AE98-7216E48227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2064" y="404664"/>
            <a:ext cx="6082208" cy="6082208"/>
          </a:xfrm>
        </p:spPr>
      </p:pic>
    </p:spTree>
    <p:extLst>
      <p:ext uri="{BB962C8B-B14F-4D97-AF65-F5344CB8AC3E}">
        <p14:creationId xmlns:p14="http://schemas.microsoft.com/office/powerpoint/2010/main" val="16074906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FD3C8F-9A2E-FA0B-AB07-68709BD684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ED3961-06D4-B4E6-5106-2D15EB429C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609600"/>
            <a:ext cx="8281357" cy="5486400"/>
          </a:xfrm>
        </p:spPr>
      </p:pic>
    </p:spTree>
    <p:extLst>
      <p:ext uri="{BB962C8B-B14F-4D97-AF65-F5344CB8AC3E}">
        <p14:creationId xmlns:p14="http://schemas.microsoft.com/office/powerpoint/2010/main" val="8137479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3E2C77-D925-09E4-2B6A-8D075574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E7B219-0D53-DD4B-D244-0A16A52329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387896"/>
            <a:ext cx="6082208" cy="6082208"/>
          </a:xfrm>
        </p:spPr>
      </p:pic>
    </p:spTree>
    <p:extLst>
      <p:ext uri="{BB962C8B-B14F-4D97-AF65-F5344CB8AC3E}">
        <p14:creationId xmlns:p14="http://schemas.microsoft.com/office/powerpoint/2010/main" val="21415617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558CA2-FAFD-EB77-4203-D83C95849A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DFF1FB-4355-8C18-52E9-74CB7D4DC7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692696"/>
            <a:ext cx="6723346" cy="5622311"/>
          </a:xfrm>
        </p:spPr>
      </p:pic>
    </p:spTree>
    <p:extLst>
      <p:ext uri="{BB962C8B-B14F-4D97-AF65-F5344CB8AC3E}">
        <p14:creationId xmlns:p14="http://schemas.microsoft.com/office/powerpoint/2010/main" val="7861181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4A0F59-E84B-34F8-EDAB-B2B5528AD8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B5E5BA-2416-8D62-481B-5CB3C6E321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612383"/>
            <a:ext cx="8929295" cy="5691336"/>
          </a:xfrm>
        </p:spPr>
      </p:pic>
    </p:spTree>
    <p:extLst>
      <p:ext uri="{BB962C8B-B14F-4D97-AF65-F5344CB8AC3E}">
        <p14:creationId xmlns:p14="http://schemas.microsoft.com/office/powerpoint/2010/main" val="6905652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240DE6-32AF-8B60-30D9-A5FC01FF5E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721AA7-F8BE-40F5-04BD-2E8F9ED1AC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387896"/>
            <a:ext cx="6082208" cy="6082208"/>
          </a:xfrm>
        </p:spPr>
      </p:pic>
    </p:spTree>
    <p:extLst>
      <p:ext uri="{BB962C8B-B14F-4D97-AF65-F5344CB8AC3E}">
        <p14:creationId xmlns:p14="http://schemas.microsoft.com/office/powerpoint/2010/main" val="28979613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1B4F7D-0D52-C849-70F8-08B19AE3A5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7A7350-9B24-8C89-EFF6-6C4D0FFAD5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0056" y="332656"/>
            <a:ext cx="6082208" cy="6082208"/>
          </a:xfrm>
        </p:spPr>
      </p:pic>
    </p:spTree>
    <p:extLst>
      <p:ext uri="{BB962C8B-B14F-4D97-AF65-F5344CB8AC3E}">
        <p14:creationId xmlns:p14="http://schemas.microsoft.com/office/powerpoint/2010/main" val="17037426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A15576-B505-B3F7-43E2-267D59F096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AC672D-EA77-8084-C462-8EBBBE974E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8541" y="404664"/>
            <a:ext cx="4556489" cy="6048672"/>
          </a:xfrm>
        </p:spPr>
      </p:pic>
    </p:spTree>
    <p:extLst>
      <p:ext uri="{BB962C8B-B14F-4D97-AF65-F5344CB8AC3E}">
        <p14:creationId xmlns:p14="http://schemas.microsoft.com/office/powerpoint/2010/main" val="23010764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C991ED-2026-4FDC-A3BB-12835089D6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3E39F1-D0B6-74C3-2E5E-834BD136AA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2293" y="332656"/>
            <a:ext cx="4944360" cy="6120680"/>
          </a:xfrm>
        </p:spPr>
      </p:pic>
    </p:spTree>
    <p:extLst>
      <p:ext uri="{BB962C8B-B14F-4D97-AF65-F5344CB8AC3E}">
        <p14:creationId xmlns:p14="http://schemas.microsoft.com/office/powerpoint/2010/main" val="8933934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66B77C-6108-DFEF-4FC1-1F53E087B7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06F288-BCB3-A507-524B-86B8709601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351892"/>
            <a:ext cx="6154216" cy="6154216"/>
          </a:xfrm>
        </p:spPr>
      </p:pic>
    </p:spTree>
    <p:extLst>
      <p:ext uri="{BB962C8B-B14F-4D97-AF65-F5344CB8AC3E}">
        <p14:creationId xmlns:p14="http://schemas.microsoft.com/office/powerpoint/2010/main" val="28003627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1BEE6C-E118-019F-4C49-17180629A8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15B75D-F05B-7EC7-3CD5-CAE71CB4A3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351635"/>
            <a:ext cx="4746967" cy="6154729"/>
          </a:xfrm>
        </p:spPr>
      </p:pic>
    </p:spTree>
    <p:extLst>
      <p:ext uri="{BB962C8B-B14F-4D97-AF65-F5344CB8AC3E}">
        <p14:creationId xmlns:p14="http://schemas.microsoft.com/office/powerpoint/2010/main" val="25230209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6F47B5-E98D-6104-C270-BB3972850C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9DFDC9-68FF-A69A-6D18-8E86847681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426150"/>
            <a:ext cx="5470087" cy="6005700"/>
          </a:xfrm>
        </p:spPr>
      </p:pic>
    </p:spTree>
    <p:extLst>
      <p:ext uri="{BB962C8B-B14F-4D97-AF65-F5344CB8AC3E}">
        <p14:creationId xmlns:p14="http://schemas.microsoft.com/office/powerpoint/2010/main" val="753076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686A8B-A1EE-D222-92F6-C7A3F5178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18FE5B-E579-9232-6DAB-434613C431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580109"/>
            <a:ext cx="6344547" cy="6022724"/>
          </a:xfrm>
        </p:spPr>
      </p:pic>
    </p:spTree>
    <p:extLst>
      <p:ext uri="{BB962C8B-B14F-4D97-AF65-F5344CB8AC3E}">
        <p14:creationId xmlns:p14="http://schemas.microsoft.com/office/powerpoint/2010/main" val="37803345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CA4500-3915-BDE6-DD72-1A4FBB2357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47B07E-737A-8CF9-E639-757F57DB0C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369031"/>
            <a:ext cx="5476624" cy="6119937"/>
          </a:xfrm>
        </p:spPr>
      </p:pic>
    </p:spTree>
    <p:extLst>
      <p:ext uri="{BB962C8B-B14F-4D97-AF65-F5344CB8AC3E}">
        <p14:creationId xmlns:p14="http://schemas.microsoft.com/office/powerpoint/2010/main" val="38131929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58763B-6029-EF78-5046-FF9CFD7FF0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9A1739-57EB-DAFB-5B57-8221A7827E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400387"/>
            <a:ext cx="6314979" cy="6057226"/>
          </a:xfrm>
        </p:spPr>
      </p:pic>
    </p:spTree>
    <p:extLst>
      <p:ext uri="{BB962C8B-B14F-4D97-AF65-F5344CB8AC3E}">
        <p14:creationId xmlns:p14="http://schemas.microsoft.com/office/powerpoint/2010/main" val="32312665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6382D0-7AB7-F291-4059-48889746D7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76E72F-9A5D-4308-80F5-8DC4856398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2064" y="404664"/>
            <a:ext cx="6010200" cy="6010200"/>
          </a:xfrm>
        </p:spPr>
      </p:pic>
    </p:spTree>
    <p:extLst>
      <p:ext uri="{BB962C8B-B14F-4D97-AF65-F5344CB8AC3E}">
        <p14:creationId xmlns:p14="http://schemas.microsoft.com/office/powerpoint/2010/main" val="7071079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23CD48-9DBA-B6E5-8EF1-D53EC8CA30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73F1E7-CC76-CAD0-AB68-66FFAFD453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9184" y="332655"/>
            <a:ext cx="5195048" cy="6196877"/>
          </a:xfrm>
        </p:spPr>
      </p:pic>
    </p:spTree>
    <p:extLst>
      <p:ext uri="{BB962C8B-B14F-4D97-AF65-F5344CB8AC3E}">
        <p14:creationId xmlns:p14="http://schemas.microsoft.com/office/powerpoint/2010/main" val="6377167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9A45AF-FBE3-045D-F2FB-1C35DBEE77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390628-5EE7-6BC4-A676-DA16679860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2064" y="404664"/>
            <a:ext cx="6082207" cy="6082207"/>
          </a:xfrm>
        </p:spPr>
      </p:pic>
    </p:spTree>
    <p:extLst>
      <p:ext uri="{BB962C8B-B14F-4D97-AF65-F5344CB8AC3E}">
        <p14:creationId xmlns:p14="http://schemas.microsoft.com/office/powerpoint/2010/main" val="27504574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0EEA52-AAED-E7DE-E51C-6F834361BA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BE5906-5B3D-F5D4-ECC6-1E5B23C9D1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2778" y="332656"/>
            <a:ext cx="5161453" cy="6224106"/>
          </a:xfrm>
        </p:spPr>
      </p:pic>
    </p:spTree>
    <p:extLst>
      <p:ext uri="{BB962C8B-B14F-4D97-AF65-F5344CB8AC3E}">
        <p14:creationId xmlns:p14="http://schemas.microsoft.com/office/powerpoint/2010/main" val="3148405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C3A716-2453-F592-38BE-6F9DF6BDE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587BB6C-B09F-0441-9007-77C4A96457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0056" y="332656"/>
            <a:ext cx="6154216" cy="6154216"/>
          </a:xfrm>
        </p:spPr>
      </p:pic>
    </p:spTree>
    <p:extLst>
      <p:ext uri="{BB962C8B-B14F-4D97-AF65-F5344CB8AC3E}">
        <p14:creationId xmlns:p14="http://schemas.microsoft.com/office/powerpoint/2010/main" val="26693887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FD4678-8B33-F0CC-66F8-A2441A9BD9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25F1F4-7C32-7468-33C5-3EEBB96EBF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436" y="404664"/>
            <a:ext cx="5146795" cy="6115004"/>
          </a:xfrm>
        </p:spPr>
      </p:pic>
    </p:spTree>
    <p:extLst>
      <p:ext uri="{BB962C8B-B14F-4D97-AF65-F5344CB8AC3E}">
        <p14:creationId xmlns:p14="http://schemas.microsoft.com/office/powerpoint/2010/main" val="1729574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F6B0EA-059D-7C0E-C3A0-1E69534771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6F2A21E-513A-84BB-49BF-63AA1FCAB0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760" y="413023"/>
            <a:ext cx="3672408" cy="6163482"/>
          </a:xfrm>
        </p:spPr>
      </p:pic>
    </p:spTree>
    <p:extLst>
      <p:ext uri="{BB962C8B-B14F-4D97-AF65-F5344CB8AC3E}">
        <p14:creationId xmlns:p14="http://schemas.microsoft.com/office/powerpoint/2010/main" val="41828041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3ECEA9-4925-AC2A-0504-082379B05A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CFD90A-3A0A-0AD4-777B-EEC3EFB7F6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585667"/>
            <a:ext cx="8428992" cy="5619328"/>
          </a:xfrm>
        </p:spPr>
      </p:pic>
    </p:spTree>
    <p:extLst>
      <p:ext uri="{BB962C8B-B14F-4D97-AF65-F5344CB8AC3E}">
        <p14:creationId xmlns:p14="http://schemas.microsoft.com/office/powerpoint/2010/main" val="19342729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3E5E13-E105-3268-D4A9-6E23D1DBF2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36277F-E104-27D2-BD07-ABD522BE6B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520" y="404663"/>
            <a:ext cx="4924704" cy="6153063"/>
          </a:xfrm>
        </p:spPr>
      </p:pic>
    </p:spTree>
    <p:extLst>
      <p:ext uri="{BB962C8B-B14F-4D97-AF65-F5344CB8AC3E}">
        <p14:creationId xmlns:p14="http://schemas.microsoft.com/office/powerpoint/2010/main" val="20075052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535E85-506D-1B05-47E7-10C0235B8A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3BC0B6-6368-3600-66B0-7AB31BA5E6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091" y="476671"/>
            <a:ext cx="4469109" cy="5964477"/>
          </a:xfrm>
        </p:spPr>
      </p:pic>
    </p:spTree>
    <p:extLst>
      <p:ext uri="{BB962C8B-B14F-4D97-AF65-F5344CB8AC3E}">
        <p14:creationId xmlns:p14="http://schemas.microsoft.com/office/powerpoint/2010/main" val="1790050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8BDAF0-8774-18D7-D3E3-8BC539FC9C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E44B629-BD33-33C7-93AC-CF9B921463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9605" y="404663"/>
            <a:ext cx="4698603" cy="6041061"/>
          </a:xfrm>
        </p:spPr>
      </p:pic>
    </p:spTree>
    <p:extLst>
      <p:ext uri="{BB962C8B-B14F-4D97-AF65-F5344CB8AC3E}">
        <p14:creationId xmlns:p14="http://schemas.microsoft.com/office/powerpoint/2010/main" val="24842343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87A57B-4E62-0D97-230C-879E726044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DD90FF-4D82-2120-46A4-32AD900DDD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0524" y="332655"/>
            <a:ext cx="5527723" cy="6216231"/>
          </a:xfrm>
        </p:spPr>
      </p:pic>
    </p:spTree>
    <p:extLst>
      <p:ext uri="{BB962C8B-B14F-4D97-AF65-F5344CB8AC3E}">
        <p14:creationId xmlns:p14="http://schemas.microsoft.com/office/powerpoint/2010/main" val="21165676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47FBF7-A6B8-4EDD-2175-BC1C4F68B1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55B9DD-DA16-9BDE-FA39-6EECF26F4F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1584" y="404664"/>
            <a:ext cx="4342607" cy="6036056"/>
          </a:xfrm>
        </p:spPr>
      </p:pic>
    </p:spTree>
    <p:extLst>
      <p:ext uri="{BB962C8B-B14F-4D97-AF65-F5344CB8AC3E}">
        <p14:creationId xmlns:p14="http://schemas.microsoft.com/office/powerpoint/2010/main" val="37344485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732096-2064-093B-A845-74B175E91C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52B41A-853B-79D7-9236-9CCCFCA830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8" y="298931"/>
            <a:ext cx="4032447" cy="6159454"/>
          </a:xfrm>
        </p:spPr>
      </p:pic>
    </p:spTree>
    <p:extLst>
      <p:ext uri="{BB962C8B-B14F-4D97-AF65-F5344CB8AC3E}">
        <p14:creationId xmlns:p14="http://schemas.microsoft.com/office/powerpoint/2010/main" val="6605161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B46408-36FD-16F5-105C-442572662F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C33783-9757-2DF7-023C-D2EF6F8C2B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387896"/>
            <a:ext cx="6082208" cy="6082208"/>
          </a:xfrm>
        </p:spPr>
      </p:pic>
    </p:spTree>
    <p:extLst>
      <p:ext uri="{BB962C8B-B14F-4D97-AF65-F5344CB8AC3E}">
        <p14:creationId xmlns:p14="http://schemas.microsoft.com/office/powerpoint/2010/main" val="10743265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57015D-F21B-1D6D-789D-36C24FB56E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D1FCDC-4AD8-C8F9-77F9-9A5DE16149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260648"/>
            <a:ext cx="6207925" cy="6119241"/>
          </a:xfrm>
        </p:spPr>
      </p:pic>
    </p:spTree>
    <p:extLst>
      <p:ext uri="{BB962C8B-B14F-4D97-AF65-F5344CB8AC3E}">
        <p14:creationId xmlns:p14="http://schemas.microsoft.com/office/powerpoint/2010/main" val="39067195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43B6AE-2B9E-3D4B-A747-61D970C9F1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C5D044-5519-4500-F892-22A637E65F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8960" y="404664"/>
            <a:ext cx="6003304" cy="6014718"/>
          </a:xfrm>
        </p:spPr>
      </p:pic>
    </p:spTree>
    <p:extLst>
      <p:ext uri="{BB962C8B-B14F-4D97-AF65-F5344CB8AC3E}">
        <p14:creationId xmlns:p14="http://schemas.microsoft.com/office/powerpoint/2010/main" val="25658260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9D1848-0CE6-4EDA-449B-7A6FEA9883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89B3C5-4292-5321-00BF-7D1EAD14B5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373134"/>
            <a:ext cx="6571754" cy="6111731"/>
          </a:xfrm>
        </p:spPr>
      </p:pic>
    </p:spTree>
    <p:extLst>
      <p:ext uri="{BB962C8B-B14F-4D97-AF65-F5344CB8AC3E}">
        <p14:creationId xmlns:p14="http://schemas.microsoft.com/office/powerpoint/2010/main" val="2401130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00449C-14A7-485F-C328-19740E75E2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113948-6575-3690-AA64-65F2396A81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752" y="411196"/>
            <a:ext cx="3744416" cy="6084678"/>
          </a:xfrm>
        </p:spPr>
      </p:pic>
    </p:spTree>
    <p:extLst>
      <p:ext uri="{BB962C8B-B14F-4D97-AF65-F5344CB8AC3E}">
        <p14:creationId xmlns:p14="http://schemas.microsoft.com/office/powerpoint/2010/main" val="24227540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B0AC53-9312-E41D-634B-42F6C703D4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551D60-19E2-224C-D18D-03781EA673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344049"/>
            <a:ext cx="4868437" cy="6169901"/>
          </a:xfrm>
        </p:spPr>
      </p:pic>
    </p:spTree>
    <p:extLst>
      <p:ext uri="{BB962C8B-B14F-4D97-AF65-F5344CB8AC3E}">
        <p14:creationId xmlns:p14="http://schemas.microsoft.com/office/powerpoint/2010/main" val="35874389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22E9B9-C6A4-1352-A999-4760C138CD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A86CCE-F11A-5C90-CF53-5943534190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391744"/>
            <a:ext cx="6631343" cy="6074512"/>
          </a:xfr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966A115A-89E2-CECD-CB24-A715776C50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08" y="5345906"/>
            <a:ext cx="1594063" cy="902494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3DFB4863-5078-D32F-AD17-8E52611646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2995" y="5327898"/>
            <a:ext cx="1134421" cy="920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435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>
        <p15:prstTrans prst="peelOff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 1">
      <a:dk1>
        <a:srgbClr val="6C0093"/>
      </a:dk1>
      <a:lt1>
        <a:srgbClr val="FFFFFF"/>
      </a:lt1>
      <a:dk2>
        <a:srgbClr val="0006B0"/>
      </a:dk2>
      <a:lt2>
        <a:srgbClr val="00B7A5"/>
      </a:lt2>
      <a:accent1>
        <a:srgbClr val="B50069"/>
      </a:accent1>
      <a:accent2>
        <a:srgbClr val="0100B4"/>
      </a:accent2>
      <a:accent3>
        <a:srgbClr val="AAAAD4"/>
      </a:accent3>
      <a:accent4>
        <a:srgbClr val="DADADA"/>
      </a:accent4>
      <a:accent5>
        <a:srgbClr val="D7AAB9"/>
      </a:accent5>
      <a:accent6>
        <a:srgbClr val="0100A3"/>
      </a:accent6>
      <a:hlink>
        <a:srgbClr val="F297CD"/>
      </a:hlink>
      <a:folHlink>
        <a:srgbClr val="751FE6"/>
      </a:folHlink>
    </a:clrScheme>
    <a:fontScheme name="Thème Offic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lnDef>
  </a:objectDefaults>
  <a:extraClrSchemeLst>
    <a:extraClrScheme>
      <a:clrScheme name="Thème Office 1">
        <a:dk1>
          <a:srgbClr val="6C0093"/>
        </a:dk1>
        <a:lt1>
          <a:srgbClr val="FFFFFF"/>
        </a:lt1>
        <a:dk2>
          <a:srgbClr val="0006B0"/>
        </a:dk2>
        <a:lt2>
          <a:srgbClr val="00B7A5"/>
        </a:lt2>
        <a:accent1>
          <a:srgbClr val="B50069"/>
        </a:accent1>
        <a:accent2>
          <a:srgbClr val="0100B4"/>
        </a:accent2>
        <a:accent3>
          <a:srgbClr val="AAAAD4"/>
        </a:accent3>
        <a:accent4>
          <a:srgbClr val="DADADA"/>
        </a:accent4>
        <a:accent5>
          <a:srgbClr val="D7AAB9"/>
        </a:accent5>
        <a:accent6>
          <a:srgbClr val="0100A3"/>
        </a:accent6>
        <a:hlink>
          <a:srgbClr val="F297CD"/>
        </a:hlink>
        <a:folHlink>
          <a:srgbClr val="751FE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81D58"/>
        </a:dk1>
        <a:lt1>
          <a:srgbClr val="FFFFFF"/>
        </a:lt1>
        <a:dk2>
          <a:srgbClr val="CF0E30"/>
        </a:dk2>
        <a:lt2>
          <a:srgbClr val="CECECE"/>
        </a:lt2>
        <a:accent1>
          <a:srgbClr val="79A0FE"/>
        </a:accent1>
        <a:accent2>
          <a:srgbClr val="8CF4EA"/>
        </a:accent2>
        <a:accent3>
          <a:srgbClr val="FFFFFF"/>
        </a:accent3>
        <a:accent4>
          <a:srgbClr val="06174A"/>
        </a:accent4>
        <a:accent5>
          <a:srgbClr val="BECDFE"/>
        </a:accent5>
        <a:accent6>
          <a:srgbClr val="7EDDD4"/>
        </a:accent6>
        <a:hlink>
          <a:srgbClr val="F39FD1"/>
        </a:hlink>
        <a:folHlink>
          <a:srgbClr val="FCFE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3">
        <a:dk1>
          <a:srgbClr val="474747"/>
        </a:dk1>
        <a:lt1>
          <a:srgbClr val="FFFFFF"/>
        </a:lt1>
        <a:dk2>
          <a:srgbClr val="000000"/>
        </a:dk2>
        <a:lt2>
          <a:srgbClr val="CECECE"/>
        </a:lt2>
        <a:accent1>
          <a:srgbClr val="919191"/>
        </a:accent1>
        <a:accent2>
          <a:srgbClr val="ABABAB"/>
        </a:accent2>
        <a:accent3>
          <a:srgbClr val="FFFFFF"/>
        </a:accent3>
        <a:accent4>
          <a:srgbClr val="3B3B3B"/>
        </a:accent4>
        <a:accent5>
          <a:srgbClr val="C7C7C7"/>
        </a:accent5>
        <a:accent6>
          <a:srgbClr val="9B9B9B"/>
        </a:accent6>
        <a:hlink>
          <a:srgbClr val="676767"/>
        </a:hlink>
        <a:folHlink>
          <a:srgbClr val="DADAD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Patchwork design template</Template>
  <TotalTime>31</TotalTime>
  <Words>13</Words>
  <Application>Microsoft Office PowerPoint</Application>
  <PresentationFormat>Grand écran</PresentationFormat>
  <Paragraphs>2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3" baseType="lpstr">
      <vt:lpstr>Arial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 68 - Perroquet34740</dc:title>
  <dc:creator>Perroquet34740</dc:creator>
  <cp:lastModifiedBy>jean-louis BEYAERT</cp:lastModifiedBy>
  <cp:revision>4</cp:revision>
  <dcterms:created xsi:type="dcterms:W3CDTF">2023-02-26T10:17:45Z</dcterms:created>
  <dcterms:modified xsi:type="dcterms:W3CDTF">2023-02-26T10:49:54Z</dcterms:modified>
</cp:coreProperties>
</file>