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8" r:id="rId43"/>
    <p:sldId id="299" r:id="rId44"/>
    <p:sldId id="300" r:id="rId45"/>
    <p:sldId id="301" r:id="rId46"/>
    <p:sldId id="297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0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090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527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85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2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602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48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41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98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705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114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240A1-DEB4-413B-A05B-0642B8CFA071}" type="datetimeFigureOut">
              <a:rPr lang="fr-FR" smtClean="0"/>
              <a:t>16/02/2023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0570B-277F-4BE9-AC33-F75238A0CD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6886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8E4FF7-7CD9-5310-AFD1-3D1626C6E7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6B29A49-A8CF-6306-3E37-9F14EB8CF2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64E20B-A3BC-34C5-A193-29BC77E0BD44}"/>
              </a:ext>
            </a:extLst>
          </p:cNvPr>
          <p:cNvSpPr/>
          <p:nvPr/>
        </p:nvSpPr>
        <p:spPr>
          <a:xfrm>
            <a:off x="2063552" y="548680"/>
            <a:ext cx="76473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HUMOUR EN VRAC N°67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19BAD02-385F-97C7-3F8D-360D1EACD1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138" y="1513320"/>
            <a:ext cx="4716148" cy="530773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4809E8D-0EE3-4E66-CBFB-AB4AD3270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179089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633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  <p:sndAc>
          <p:stSnd loop="1">
            <p:snd r:embed="rId2" name="Musique Humour 6.wav"/>
          </p:stSnd>
        </p:sndAc>
      </p:transition>
    </mc:Choice>
    <mc:Fallback>
      <p:transition spd="slow">
        <p:wheel spokes="1"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2A15C1-D727-5C32-8FA9-94D21261C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9B96F2-0F06-E64E-F04F-A8A1A0E41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7" cy="6741367"/>
          </a:xfrm>
        </p:spPr>
      </p:pic>
    </p:spTree>
    <p:extLst>
      <p:ext uri="{BB962C8B-B14F-4D97-AF65-F5344CB8AC3E}">
        <p14:creationId xmlns:p14="http://schemas.microsoft.com/office/powerpoint/2010/main" val="1234655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13B7AE-BBAF-8A8D-ACAF-3E8990818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64EA25-B6A2-4ED5-B336-FAC84CEFD8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259165"/>
            <a:ext cx="10703003" cy="6339669"/>
          </a:xfrm>
        </p:spPr>
      </p:pic>
    </p:spTree>
    <p:extLst>
      <p:ext uri="{BB962C8B-B14F-4D97-AF65-F5344CB8AC3E}">
        <p14:creationId xmlns:p14="http://schemas.microsoft.com/office/powerpoint/2010/main" val="281637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2983CA-9941-25AD-4DBF-88D5FE454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EBD61C-B8F1-8953-A264-2CBE778622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5706"/>
            <a:ext cx="7287966" cy="6741368"/>
          </a:xfrm>
        </p:spPr>
      </p:pic>
    </p:spTree>
    <p:extLst>
      <p:ext uri="{BB962C8B-B14F-4D97-AF65-F5344CB8AC3E}">
        <p14:creationId xmlns:p14="http://schemas.microsoft.com/office/powerpoint/2010/main" val="1907991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E12F31-00CB-A876-95C5-9DA114997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775DCE-5EEF-0433-4DA2-C4344E0830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39" y="260648"/>
            <a:ext cx="8750339" cy="6480720"/>
          </a:xfrm>
        </p:spPr>
      </p:pic>
    </p:spTree>
    <p:extLst>
      <p:ext uri="{BB962C8B-B14F-4D97-AF65-F5344CB8AC3E}">
        <p14:creationId xmlns:p14="http://schemas.microsoft.com/office/powerpoint/2010/main" val="42113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A840E7-C836-D009-8729-5B393DDB7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F13ED9-6737-F939-12E4-01A320DA38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761" y="0"/>
            <a:ext cx="7065294" cy="6857999"/>
          </a:xfrm>
        </p:spPr>
      </p:pic>
    </p:spTree>
    <p:extLst>
      <p:ext uri="{BB962C8B-B14F-4D97-AF65-F5344CB8AC3E}">
        <p14:creationId xmlns:p14="http://schemas.microsoft.com/office/powerpoint/2010/main" val="1585532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59826-221A-5C1A-B974-4DA2A32B7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31541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01D3FD-5978-5CF5-D0A4-FD9A6C0629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649" y="0"/>
            <a:ext cx="4749575" cy="6952801"/>
          </a:xfrm>
        </p:spPr>
      </p:pic>
    </p:spTree>
    <p:extLst>
      <p:ext uri="{BB962C8B-B14F-4D97-AF65-F5344CB8AC3E}">
        <p14:creationId xmlns:p14="http://schemas.microsoft.com/office/powerpoint/2010/main" val="1817193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D98CB6-D736-361F-9A51-0EA3262B1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7058DB-DF2F-BC9E-24BF-785C65D00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076" y="0"/>
            <a:ext cx="6071848" cy="6741368"/>
          </a:xfrm>
        </p:spPr>
      </p:pic>
    </p:spTree>
    <p:extLst>
      <p:ext uri="{BB962C8B-B14F-4D97-AF65-F5344CB8AC3E}">
        <p14:creationId xmlns:p14="http://schemas.microsoft.com/office/powerpoint/2010/main" val="157671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163767-8D27-E70A-2562-01ADC2143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E4D5A2-8CEA-DF11-CBE1-52DC978C64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76804"/>
            <a:ext cx="8936667" cy="6749372"/>
          </a:xfrm>
        </p:spPr>
      </p:pic>
    </p:spTree>
    <p:extLst>
      <p:ext uri="{BB962C8B-B14F-4D97-AF65-F5344CB8AC3E}">
        <p14:creationId xmlns:p14="http://schemas.microsoft.com/office/powerpoint/2010/main" val="414231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270B03-A103-76C0-8738-3E0C18B3B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D04CA7-E2E1-2EBA-AF72-BB2F625F84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815" y="-891480"/>
            <a:ext cx="4901043" cy="8712968"/>
          </a:xfrm>
        </p:spPr>
      </p:pic>
    </p:spTree>
    <p:extLst>
      <p:ext uri="{BB962C8B-B14F-4D97-AF65-F5344CB8AC3E}">
        <p14:creationId xmlns:p14="http://schemas.microsoft.com/office/powerpoint/2010/main" val="247830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9D337D-8294-9DFA-EB7A-C8C3A1844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5811E0-39CB-02B8-B1E1-F5FFF62C68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2" y="0"/>
            <a:ext cx="5542803" cy="6848252"/>
          </a:xfrm>
        </p:spPr>
      </p:pic>
    </p:spTree>
    <p:extLst>
      <p:ext uri="{BB962C8B-B14F-4D97-AF65-F5344CB8AC3E}">
        <p14:creationId xmlns:p14="http://schemas.microsoft.com/office/powerpoint/2010/main" val="296340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34312E-6507-18A2-1B45-28896AC2B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4568E3-2664-959E-50FE-60C5A971EA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022" y="-171400"/>
            <a:ext cx="5947250" cy="7092373"/>
          </a:xfrm>
        </p:spPr>
      </p:pic>
    </p:spTree>
    <p:extLst>
      <p:ext uri="{BB962C8B-B14F-4D97-AF65-F5344CB8AC3E}">
        <p14:creationId xmlns:p14="http://schemas.microsoft.com/office/powerpoint/2010/main" val="1983782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75324A-E68D-97B6-CB36-AE33298F7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48C698-DF8A-3D38-6D7A-822762574B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05816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63DF67-4D53-13EF-793D-C8DC39E70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58829B-DCD9-695E-A493-0A58AB8FC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021052" cy="6858000"/>
          </a:xfrm>
        </p:spPr>
      </p:pic>
    </p:spTree>
    <p:extLst>
      <p:ext uri="{BB962C8B-B14F-4D97-AF65-F5344CB8AC3E}">
        <p14:creationId xmlns:p14="http://schemas.microsoft.com/office/powerpoint/2010/main" val="2430556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D2C9F0-CBC1-F6F8-7BD7-DC98A0C8E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8D0729-354F-E790-FEFE-14670A4D17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2224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7B783A-A89C-9F6A-3CFB-9B62A257C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88709B-61F0-11BB-C42A-F66240B7B5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3917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04621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FAEBBC-0A5E-EFC8-16CA-8ED695018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BAB8CC-F1FF-BC51-85D5-C35E57E06E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338084"/>
            <a:ext cx="7522962" cy="6480720"/>
          </a:xfrm>
        </p:spPr>
      </p:pic>
    </p:spTree>
    <p:extLst>
      <p:ext uri="{BB962C8B-B14F-4D97-AF65-F5344CB8AC3E}">
        <p14:creationId xmlns:p14="http://schemas.microsoft.com/office/powerpoint/2010/main" val="421750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0D8799-9266-3404-2027-FCE44B643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0E7816-ED45-E812-45E6-8EC86FB3E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093" y="-99392"/>
            <a:ext cx="4760618" cy="6957392"/>
          </a:xfrm>
        </p:spPr>
      </p:pic>
    </p:spTree>
    <p:extLst>
      <p:ext uri="{BB962C8B-B14F-4D97-AF65-F5344CB8AC3E}">
        <p14:creationId xmlns:p14="http://schemas.microsoft.com/office/powerpoint/2010/main" val="97200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9FB78B-7B29-ABF7-6EAB-E3B9D5184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23372F-8515-A68D-2044-B95C5E1BD5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49114"/>
            <a:ext cx="6112105" cy="6808886"/>
          </a:xfrm>
        </p:spPr>
      </p:pic>
    </p:spTree>
    <p:extLst>
      <p:ext uri="{BB962C8B-B14F-4D97-AF65-F5344CB8AC3E}">
        <p14:creationId xmlns:p14="http://schemas.microsoft.com/office/powerpoint/2010/main" val="2929403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1CD371-8BC8-ADF7-0421-F3B8D0543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F5F7CB-17EE-6A67-A322-90BB069B06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3042"/>
            <a:ext cx="6853235" cy="6902188"/>
          </a:xfrm>
        </p:spPr>
      </p:pic>
    </p:spTree>
    <p:extLst>
      <p:ext uri="{BB962C8B-B14F-4D97-AF65-F5344CB8AC3E}">
        <p14:creationId xmlns:p14="http://schemas.microsoft.com/office/powerpoint/2010/main" val="754927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B63788-150F-8F73-D59A-CE0B16A6C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81CF97-34BC-7525-7058-67C3F2FC4E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8693238" cy="6858000"/>
          </a:xfrm>
        </p:spPr>
      </p:pic>
    </p:spTree>
    <p:extLst>
      <p:ext uri="{BB962C8B-B14F-4D97-AF65-F5344CB8AC3E}">
        <p14:creationId xmlns:p14="http://schemas.microsoft.com/office/powerpoint/2010/main" val="1827905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B8132E-F34D-536B-3528-9F22C6D8C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175CBD-F8BC-53F9-B273-72B33E155A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84" y="764704"/>
            <a:ext cx="11735031" cy="5525244"/>
          </a:xfrm>
        </p:spPr>
      </p:pic>
    </p:spTree>
    <p:extLst>
      <p:ext uri="{BB962C8B-B14F-4D97-AF65-F5344CB8AC3E}">
        <p14:creationId xmlns:p14="http://schemas.microsoft.com/office/powerpoint/2010/main" val="1123528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A1EE23-8785-FEBF-8660-A94F0644F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12D940-4A0E-1803-25D4-24B32932B8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23662"/>
            <a:ext cx="4464496" cy="6678143"/>
          </a:xfrm>
        </p:spPr>
      </p:pic>
    </p:spTree>
    <p:extLst>
      <p:ext uri="{BB962C8B-B14F-4D97-AF65-F5344CB8AC3E}">
        <p14:creationId xmlns:p14="http://schemas.microsoft.com/office/powerpoint/2010/main" val="1549521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F7D89A-CB6E-A6D4-8BD3-F1C1EBEF1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14FB91-B75A-49B4-4198-44C5EB5995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497832"/>
            <a:ext cx="6448611" cy="7355832"/>
          </a:xfrm>
        </p:spPr>
      </p:pic>
    </p:spTree>
    <p:extLst>
      <p:ext uri="{BB962C8B-B14F-4D97-AF65-F5344CB8AC3E}">
        <p14:creationId xmlns:p14="http://schemas.microsoft.com/office/powerpoint/2010/main" val="224805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ADC857-3BFB-04A5-2D08-745440E83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979BD4-DB07-E411-9C34-DEDDF5C2E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6319"/>
            <a:ext cx="7183784" cy="6910637"/>
          </a:xfrm>
        </p:spPr>
      </p:pic>
    </p:spTree>
    <p:extLst>
      <p:ext uri="{BB962C8B-B14F-4D97-AF65-F5344CB8AC3E}">
        <p14:creationId xmlns:p14="http://schemas.microsoft.com/office/powerpoint/2010/main" val="87408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A5FC44-6CC8-BFCA-E39A-AFB97C12D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50CB43-C6C9-F515-195C-3D46E7B0D6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99392"/>
            <a:ext cx="7288673" cy="6839075"/>
          </a:xfrm>
        </p:spPr>
      </p:pic>
    </p:spTree>
    <p:extLst>
      <p:ext uri="{BB962C8B-B14F-4D97-AF65-F5344CB8AC3E}">
        <p14:creationId xmlns:p14="http://schemas.microsoft.com/office/powerpoint/2010/main" val="72125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4FB37F-06B0-AD6C-7130-3753B7949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8C32CF-1F1C-61A0-56D2-E05C58093C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36" y="0"/>
            <a:ext cx="6969691" cy="6941812"/>
          </a:xfrm>
        </p:spPr>
      </p:pic>
    </p:spTree>
    <p:extLst>
      <p:ext uri="{BB962C8B-B14F-4D97-AF65-F5344CB8AC3E}">
        <p14:creationId xmlns:p14="http://schemas.microsoft.com/office/powerpoint/2010/main" val="409220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8D1049-3855-C0D3-8405-DD031DC3F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A73BF8-66E6-0321-9359-3602902214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0197"/>
            <a:ext cx="6886365" cy="6878197"/>
          </a:xfrm>
        </p:spPr>
      </p:pic>
    </p:spTree>
    <p:extLst>
      <p:ext uri="{BB962C8B-B14F-4D97-AF65-F5344CB8AC3E}">
        <p14:creationId xmlns:p14="http://schemas.microsoft.com/office/powerpoint/2010/main" val="1120447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7899B3-BFBF-6495-A311-39B4AACFB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A4DD71-1CE2-5CFB-F6ED-7F2FB001A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388" y="0"/>
            <a:ext cx="5958892" cy="6933984"/>
          </a:xfrm>
        </p:spPr>
      </p:pic>
    </p:spTree>
    <p:extLst>
      <p:ext uri="{BB962C8B-B14F-4D97-AF65-F5344CB8AC3E}">
        <p14:creationId xmlns:p14="http://schemas.microsoft.com/office/powerpoint/2010/main" val="1871966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6992A0-C6B0-2D17-5854-D0092B532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0982BD-FA3F-7596-B80D-99C920D88C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108" y="116632"/>
            <a:ext cx="5519148" cy="6668971"/>
          </a:xfrm>
        </p:spPr>
      </p:pic>
    </p:spTree>
    <p:extLst>
      <p:ext uri="{BB962C8B-B14F-4D97-AF65-F5344CB8AC3E}">
        <p14:creationId xmlns:p14="http://schemas.microsoft.com/office/powerpoint/2010/main" val="3780655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D2F39C-EC04-6221-E9DD-E67B7D02E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4D22A3-6BC5-B969-4867-513449D2F2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5319972"/>
            <a:ext cx="7873323" cy="17497944"/>
          </a:xfrm>
        </p:spPr>
      </p:pic>
    </p:spTree>
    <p:extLst>
      <p:ext uri="{BB962C8B-B14F-4D97-AF65-F5344CB8AC3E}">
        <p14:creationId xmlns:p14="http://schemas.microsoft.com/office/powerpoint/2010/main" val="2899579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95F54A-716E-5601-F520-F6A422D6D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AE68E9-82AB-9D48-2FC3-C69AF4CFA7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466" y="0"/>
            <a:ext cx="6048916" cy="7677472"/>
          </a:xfrm>
        </p:spPr>
      </p:pic>
    </p:spTree>
    <p:extLst>
      <p:ext uri="{BB962C8B-B14F-4D97-AF65-F5344CB8AC3E}">
        <p14:creationId xmlns:p14="http://schemas.microsoft.com/office/powerpoint/2010/main" val="294690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98BFDA-2123-C553-AFE3-7534F1F64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E609C4-EDDA-7D27-AADB-3AE8FAC88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96033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158114-425C-729A-BE25-4D694D7E9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D3C51A-EA02-7E8F-4041-B1F69DD0E5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742" y="0"/>
            <a:ext cx="4875481" cy="6822832"/>
          </a:xfrm>
        </p:spPr>
      </p:pic>
    </p:spTree>
    <p:extLst>
      <p:ext uri="{BB962C8B-B14F-4D97-AF65-F5344CB8AC3E}">
        <p14:creationId xmlns:p14="http://schemas.microsoft.com/office/powerpoint/2010/main" val="30945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246A48-650E-6648-9D71-50D5D6E01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A46094-A6ED-62A9-E6FB-A4C5CFAB18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624365"/>
            <a:ext cx="6963067" cy="5872187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2D15C2-8C04-C09A-C351-2EF49027CD19}"/>
              </a:ext>
            </a:extLst>
          </p:cNvPr>
          <p:cNvSpPr txBox="1"/>
          <p:nvPr/>
        </p:nvSpPr>
        <p:spPr>
          <a:xfrm>
            <a:off x="4583832" y="90872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ESPIONAGE SUISSE</a:t>
            </a:r>
          </a:p>
        </p:txBody>
      </p:sp>
    </p:spTree>
    <p:extLst>
      <p:ext uri="{BB962C8B-B14F-4D97-AF65-F5344CB8AC3E}">
        <p14:creationId xmlns:p14="http://schemas.microsoft.com/office/powerpoint/2010/main" val="41320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9F644E-E3A4-E102-D4B3-2D7AF841B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941EC4-A349-4FBD-01B5-93DD7DB7EC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5997"/>
            <a:ext cx="6640004" cy="6806006"/>
          </a:xfrm>
        </p:spPr>
      </p:pic>
    </p:spTree>
    <p:extLst>
      <p:ext uri="{BB962C8B-B14F-4D97-AF65-F5344CB8AC3E}">
        <p14:creationId xmlns:p14="http://schemas.microsoft.com/office/powerpoint/2010/main" val="841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4B8B17-E537-24EF-8B25-7068E50E9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15C383-9B7F-AE75-06D9-D722E2C9DC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745" y="1825625"/>
            <a:ext cx="9790510" cy="4351338"/>
          </a:xfrm>
        </p:spPr>
      </p:pic>
    </p:spTree>
    <p:extLst>
      <p:ext uri="{BB962C8B-B14F-4D97-AF65-F5344CB8AC3E}">
        <p14:creationId xmlns:p14="http://schemas.microsoft.com/office/powerpoint/2010/main" val="3587917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F095C4-5CB3-8D33-8117-AC2A70474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36988B-1E8E-C4BE-C4D2-1D29754542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274" y="-459432"/>
            <a:ext cx="8280920" cy="8280920"/>
          </a:xfrm>
        </p:spPr>
      </p:pic>
    </p:spTree>
    <p:extLst>
      <p:ext uri="{BB962C8B-B14F-4D97-AF65-F5344CB8AC3E}">
        <p14:creationId xmlns:p14="http://schemas.microsoft.com/office/powerpoint/2010/main" val="277302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545504-A424-BE62-0579-EC02D5B48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447BC2-19DE-7FD5-3E8E-B42EED87C5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92114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9677EE-27D5-FCBD-85FB-CAEF96836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565F46-4996-7698-5CC2-F9257928B5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6" y="0"/>
            <a:ext cx="6848005" cy="6782911"/>
          </a:xfrm>
        </p:spPr>
      </p:pic>
    </p:spTree>
    <p:extLst>
      <p:ext uri="{BB962C8B-B14F-4D97-AF65-F5344CB8AC3E}">
        <p14:creationId xmlns:p14="http://schemas.microsoft.com/office/powerpoint/2010/main" val="257159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8722B0-BFFE-E9CE-B4AD-AE9282750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82BCAD-BB6F-7FF0-E992-1F2130307B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742" y="0"/>
            <a:ext cx="4947489" cy="6923601"/>
          </a:xfrm>
        </p:spPr>
      </p:pic>
    </p:spTree>
    <p:extLst>
      <p:ext uri="{BB962C8B-B14F-4D97-AF65-F5344CB8AC3E}">
        <p14:creationId xmlns:p14="http://schemas.microsoft.com/office/powerpoint/2010/main" val="3383177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3C675F-AADB-202F-1401-CC17CAA0C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BCD3F9-7F37-5B23-56E4-7BAD07434B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1052"/>
            <a:ext cx="4564668" cy="6783604"/>
          </a:xfrm>
        </p:spPr>
      </p:pic>
    </p:spTree>
    <p:extLst>
      <p:ext uri="{BB962C8B-B14F-4D97-AF65-F5344CB8AC3E}">
        <p14:creationId xmlns:p14="http://schemas.microsoft.com/office/powerpoint/2010/main" val="1809626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BF1411-B3FA-4410-240C-A78A11FE0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DDD78E-FB51-5F65-3188-3E82A5595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6587"/>
            <a:ext cx="4990014" cy="7055869"/>
          </a:xfrm>
        </p:spPr>
      </p:pic>
    </p:spTree>
    <p:extLst>
      <p:ext uri="{BB962C8B-B14F-4D97-AF65-F5344CB8AC3E}">
        <p14:creationId xmlns:p14="http://schemas.microsoft.com/office/powerpoint/2010/main" val="708473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F3A4D7-B862-F04B-C2AA-1F95E29D8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915B02-F53D-AE02-DA44-0EA687CADC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70" y="0"/>
            <a:ext cx="5219369" cy="6826856"/>
          </a:xfrm>
        </p:spPr>
      </p:pic>
    </p:spTree>
    <p:extLst>
      <p:ext uri="{BB962C8B-B14F-4D97-AF65-F5344CB8AC3E}">
        <p14:creationId xmlns:p14="http://schemas.microsoft.com/office/powerpoint/2010/main" val="3894317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2D7022-AF84-3C17-BF21-1AF424921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9BA140-073E-F897-450F-E642BD9F76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077" y="0"/>
            <a:ext cx="5820195" cy="6906537"/>
          </a:xfrm>
        </p:spPr>
      </p:pic>
    </p:spTree>
    <p:extLst>
      <p:ext uri="{BB962C8B-B14F-4D97-AF65-F5344CB8AC3E}">
        <p14:creationId xmlns:p14="http://schemas.microsoft.com/office/powerpoint/2010/main" val="2199560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65E829-72EB-75F1-16A8-23B1C0D51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45716-2A36-A181-6FB6-153A389046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1154048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44C0B8-E257-1F20-5015-888DF66DC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FD9FC8-0723-A7D2-CE7F-1C08F52596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988" y="0"/>
            <a:ext cx="4962244" cy="6908600"/>
          </a:xfrm>
        </p:spPr>
      </p:pic>
    </p:spTree>
    <p:extLst>
      <p:ext uri="{BB962C8B-B14F-4D97-AF65-F5344CB8AC3E}">
        <p14:creationId xmlns:p14="http://schemas.microsoft.com/office/powerpoint/2010/main" val="279311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8078A-A076-DBB0-948C-5F22DE192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8FF234-DD9D-D691-B621-EEC5615997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412776"/>
            <a:ext cx="5344021" cy="5344021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D36931A-CFE8-3254-0C5E-11B0B1D92C75}"/>
              </a:ext>
            </a:extLst>
          </p:cNvPr>
          <p:cNvSpPr txBox="1"/>
          <p:nvPr/>
        </p:nvSpPr>
        <p:spPr>
          <a:xfrm>
            <a:off x="1775520" y="620688"/>
            <a:ext cx="7464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MONALISA VA QUITTER LE LOUVRE DEMAIN. ELLE A TOUT SES TRIMESTRES </a:t>
            </a:r>
            <a:r>
              <a:rPr lang="fr-F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96536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F5D32C-F71F-D6FB-1B1F-1CF58A7BD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19A494-C6F1-20C8-0504-9403630B11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14" y="0"/>
            <a:ext cx="5094918" cy="6780311"/>
          </a:xfrm>
        </p:spPr>
      </p:pic>
    </p:spTree>
    <p:extLst>
      <p:ext uri="{BB962C8B-B14F-4D97-AF65-F5344CB8AC3E}">
        <p14:creationId xmlns:p14="http://schemas.microsoft.com/office/powerpoint/2010/main" val="761408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C01C83-653F-764C-5077-DFD8F00D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290754-878F-2C62-D737-504CCCA626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737598" cy="673759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E4771DB-A982-C217-1BF1-71B39DBD24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093" y="5766798"/>
            <a:ext cx="874787" cy="70982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8CEA493-7FAD-8556-325F-C26EF10581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35" y="5681227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95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heel spokes="1"/>
      </p:transition>
    </mc:Choice>
    <mc:Fallback>
      <p:transition spd="slow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28</TotalTime>
  <Words>21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vac N°67 - Perroquet34740</dc:title>
  <dc:creator>Perroquet34740</dc:creator>
  <cp:lastModifiedBy>jean-louis BEYAERT</cp:lastModifiedBy>
  <cp:revision>3</cp:revision>
  <dcterms:created xsi:type="dcterms:W3CDTF">2023-02-16T18:24:14Z</dcterms:created>
  <dcterms:modified xsi:type="dcterms:W3CDTF">2023-02-16T18:52:57Z</dcterms:modified>
</cp:coreProperties>
</file>