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300" r:id="rId5"/>
    <p:sldId id="259" r:id="rId6"/>
    <p:sldId id="260" r:id="rId7"/>
    <p:sldId id="261" r:id="rId8"/>
    <p:sldId id="301" r:id="rId9"/>
    <p:sldId id="262" r:id="rId10"/>
    <p:sldId id="263" r:id="rId11"/>
    <p:sldId id="264" r:id="rId12"/>
    <p:sldId id="265" r:id="rId13"/>
    <p:sldId id="302" r:id="rId14"/>
    <p:sldId id="266" r:id="rId15"/>
    <p:sldId id="267" r:id="rId16"/>
    <p:sldId id="268" r:id="rId17"/>
    <p:sldId id="269" r:id="rId18"/>
    <p:sldId id="270" r:id="rId19"/>
    <p:sldId id="271" r:id="rId20"/>
    <p:sldId id="303" r:id="rId21"/>
    <p:sldId id="272" r:id="rId22"/>
    <p:sldId id="273" r:id="rId23"/>
    <p:sldId id="274" r:id="rId24"/>
    <p:sldId id="275" r:id="rId25"/>
    <p:sldId id="276" r:id="rId26"/>
    <p:sldId id="304" r:id="rId27"/>
    <p:sldId id="277" r:id="rId28"/>
    <p:sldId id="278" r:id="rId29"/>
    <p:sldId id="279" r:id="rId30"/>
    <p:sldId id="280" r:id="rId31"/>
    <p:sldId id="281" r:id="rId32"/>
    <p:sldId id="305" r:id="rId33"/>
    <p:sldId id="282" r:id="rId34"/>
    <p:sldId id="283" r:id="rId35"/>
    <p:sldId id="284" r:id="rId36"/>
    <p:sldId id="285" r:id="rId37"/>
    <p:sldId id="286" r:id="rId38"/>
    <p:sldId id="306" r:id="rId39"/>
    <p:sldId id="287" r:id="rId40"/>
    <p:sldId id="288" r:id="rId41"/>
    <p:sldId id="289" r:id="rId42"/>
    <p:sldId id="290" r:id="rId43"/>
    <p:sldId id="291" r:id="rId44"/>
    <p:sldId id="292" r:id="rId45"/>
    <p:sldId id="307" r:id="rId46"/>
    <p:sldId id="293" r:id="rId47"/>
    <p:sldId id="294" r:id="rId48"/>
    <p:sldId id="295" r:id="rId49"/>
    <p:sldId id="309" r:id="rId50"/>
    <p:sldId id="296" r:id="rId51"/>
    <p:sldId id="297" r:id="rId52"/>
    <p:sldId id="298" r:id="rId53"/>
    <p:sldId id="299" r:id="rId54"/>
    <p:sldId id="308" r:id="rId5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-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731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6452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9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6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452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681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6166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8623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380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3976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720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FEC9D-54AC-4A09-91E7-40ECBB159D2E}" type="datetimeFigureOut">
              <a:rPr lang="fr-FR" smtClean="0"/>
              <a:t>25/01/2023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CCEA6-39C9-4E25-8796-2CB93B97CE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2040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459976-F3DA-57C3-103C-3566A4C780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7609F10-ED58-B7F6-3E49-28EF67AA6E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DF2AF6D-0793-44D0-AD9F-3F1ED31C1F20}"/>
              </a:ext>
            </a:extLst>
          </p:cNvPr>
          <p:cNvSpPr/>
          <p:nvPr/>
        </p:nvSpPr>
        <p:spPr>
          <a:xfrm>
            <a:off x="2025570" y="347241"/>
            <a:ext cx="73413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EN VRAC N° 66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9FE6B80-0AAD-24E6-2B0A-D23127107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960" y="1490735"/>
            <a:ext cx="5286857" cy="536726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8DE3B77-1278-54F1-C7D9-720F082055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777" y="4080457"/>
            <a:ext cx="2071549" cy="331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049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FF9618-6609-5FE4-A32C-688823A3F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CCCEDA-4CFC-61AC-C042-8B529C233E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</p:spTree>
    <p:extLst>
      <p:ext uri="{BB962C8B-B14F-4D97-AF65-F5344CB8AC3E}">
        <p14:creationId xmlns:p14="http://schemas.microsoft.com/office/powerpoint/2010/main" val="2730202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7F91BA-A498-DDB3-5306-179F850E9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CF6CFD-168E-8780-4842-9CC16DEC6A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4172242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A2FCD-1CFD-2C72-3174-21C76DBD8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A57BDB-DA15-0F28-8D49-25E70DE71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209" y="25338"/>
            <a:ext cx="4884517" cy="6914232"/>
          </a:xfrm>
        </p:spPr>
      </p:pic>
    </p:spTree>
    <p:extLst>
      <p:ext uri="{BB962C8B-B14F-4D97-AF65-F5344CB8AC3E}">
        <p14:creationId xmlns:p14="http://schemas.microsoft.com/office/powerpoint/2010/main" val="363906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811548-092A-06D7-C435-DBE55C268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874A26-2057-954D-0281-42D4FD6DBB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604" y="0"/>
            <a:ext cx="7948129" cy="6914874"/>
          </a:xfrm>
        </p:spPr>
      </p:pic>
    </p:spTree>
    <p:extLst>
      <p:ext uri="{BB962C8B-B14F-4D97-AF65-F5344CB8AC3E}">
        <p14:creationId xmlns:p14="http://schemas.microsoft.com/office/powerpoint/2010/main" val="1584320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5A1703-3C35-FE97-0836-FE3DBB3D9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1CE872-FE6B-CB89-1698-27EED913DA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150" y="520338"/>
            <a:ext cx="8527875" cy="5972537"/>
          </a:xfrm>
        </p:spPr>
      </p:pic>
    </p:spTree>
    <p:extLst>
      <p:ext uri="{BB962C8B-B14F-4D97-AF65-F5344CB8AC3E}">
        <p14:creationId xmlns:p14="http://schemas.microsoft.com/office/powerpoint/2010/main" val="1003293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3DC5F-3580-E65B-C672-0651565A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7AC7C9-EE8F-C8C0-8CE2-59DC987224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600" y="842169"/>
            <a:ext cx="7534275" cy="5650706"/>
          </a:xfrm>
        </p:spPr>
      </p:pic>
    </p:spTree>
    <p:extLst>
      <p:ext uri="{BB962C8B-B14F-4D97-AF65-F5344CB8AC3E}">
        <p14:creationId xmlns:p14="http://schemas.microsoft.com/office/powerpoint/2010/main" val="3185640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D2FEF-DD04-CEF7-5B80-3D68FA7F5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63A8EE-80B7-F34A-726C-DFD075C68C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265" y="365125"/>
            <a:ext cx="8080747" cy="6049641"/>
          </a:xfrm>
        </p:spPr>
      </p:pic>
    </p:spTree>
    <p:extLst>
      <p:ext uri="{BB962C8B-B14F-4D97-AF65-F5344CB8AC3E}">
        <p14:creationId xmlns:p14="http://schemas.microsoft.com/office/powerpoint/2010/main" val="2560470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E1789-65EE-F4BA-DCEA-68BEC1F89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67CD65-22B9-FB77-430C-650E1FF9FE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142" y="365125"/>
            <a:ext cx="5050255" cy="6429195"/>
          </a:xfrm>
        </p:spPr>
      </p:pic>
    </p:spTree>
    <p:extLst>
      <p:ext uri="{BB962C8B-B14F-4D97-AF65-F5344CB8AC3E}">
        <p14:creationId xmlns:p14="http://schemas.microsoft.com/office/powerpoint/2010/main" val="427610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7FFFBF-9A06-3F69-3197-36A4974A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C3CD61-B3E0-49BC-7DD1-424173A80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005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282805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2436E9-50E9-B91C-6B28-54A056A0D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801F3E-344D-DB45-514A-A544BBFE3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878" y="54979"/>
            <a:ext cx="6760894" cy="6748041"/>
          </a:xfrm>
        </p:spPr>
      </p:pic>
    </p:spTree>
    <p:extLst>
      <p:ext uri="{BB962C8B-B14F-4D97-AF65-F5344CB8AC3E}">
        <p14:creationId xmlns:p14="http://schemas.microsoft.com/office/powerpoint/2010/main" val="3066942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A6BA3D-0530-B8FC-13F6-120432FEF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931011-E8D2-DE0E-2E56-C212F299EA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3" y="0"/>
            <a:ext cx="5760719" cy="6858000"/>
          </a:xfrm>
        </p:spPr>
      </p:pic>
    </p:spTree>
    <p:extLst>
      <p:ext uri="{BB962C8B-B14F-4D97-AF65-F5344CB8AC3E}">
        <p14:creationId xmlns:p14="http://schemas.microsoft.com/office/powerpoint/2010/main" val="3322643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BB5A19-F963-7EBB-5767-2C221E051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F13D109-B1C8-A70D-79CE-31C973CC63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58" y="178008"/>
            <a:ext cx="7801337" cy="6529294"/>
          </a:xfrm>
        </p:spPr>
      </p:pic>
    </p:spTree>
    <p:extLst>
      <p:ext uri="{BB962C8B-B14F-4D97-AF65-F5344CB8AC3E}">
        <p14:creationId xmlns:p14="http://schemas.microsoft.com/office/powerpoint/2010/main" val="1562321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E3A3C2-4796-DE57-4D01-E9EF052A5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47E6A1-E734-85E2-55A1-5158FE5C85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301" y="0"/>
            <a:ext cx="6814132" cy="6858000"/>
          </a:xfrm>
        </p:spPr>
      </p:pic>
    </p:spTree>
    <p:extLst>
      <p:ext uri="{BB962C8B-B14F-4D97-AF65-F5344CB8AC3E}">
        <p14:creationId xmlns:p14="http://schemas.microsoft.com/office/powerpoint/2010/main" val="1023577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8624AD-A728-999F-5A23-A4A6BE357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29A9C3B-30D7-B26D-2FE7-22CD08F997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6145" cy="7026145"/>
          </a:xfrm>
        </p:spPr>
      </p:pic>
    </p:spTree>
    <p:extLst>
      <p:ext uri="{BB962C8B-B14F-4D97-AF65-F5344CB8AC3E}">
        <p14:creationId xmlns:p14="http://schemas.microsoft.com/office/powerpoint/2010/main" val="1110984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7D9999-AF19-3459-36F1-ECACB6198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246A9D-F28F-C336-CB36-A5696F512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5" y="0"/>
            <a:ext cx="5977889" cy="6858000"/>
          </a:xfrm>
        </p:spPr>
      </p:pic>
    </p:spTree>
    <p:extLst>
      <p:ext uri="{BB962C8B-B14F-4D97-AF65-F5344CB8AC3E}">
        <p14:creationId xmlns:p14="http://schemas.microsoft.com/office/powerpoint/2010/main" val="3862718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68F2D-FBE5-75C3-6CF0-86377E192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BC74D0-5268-707F-3588-FDEDCDFA19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268" y="0"/>
            <a:ext cx="5069757" cy="6881763"/>
          </a:xfrm>
        </p:spPr>
      </p:pic>
    </p:spTree>
    <p:extLst>
      <p:ext uri="{BB962C8B-B14F-4D97-AF65-F5344CB8AC3E}">
        <p14:creationId xmlns:p14="http://schemas.microsoft.com/office/powerpoint/2010/main" val="2659581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AD337-01CA-DD20-892B-1DEBE3C7D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B0CD93-E36C-4857-5AF3-B9111FE4D5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7248" cy="6887248"/>
          </a:xfrm>
        </p:spPr>
      </p:pic>
    </p:spTree>
    <p:extLst>
      <p:ext uri="{BB962C8B-B14F-4D97-AF65-F5344CB8AC3E}">
        <p14:creationId xmlns:p14="http://schemas.microsoft.com/office/powerpoint/2010/main" val="1348709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86076-FD68-AA7E-28F4-8F2841E0A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5531EE-A67F-FB0D-2EA0-B6A7F70FBC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563" y="225706"/>
            <a:ext cx="7067618" cy="6632294"/>
          </a:xfrm>
        </p:spPr>
      </p:pic>
    </p:spTree>
    <p:extLst>
      <p:ext uri="{BB962C8B-B14F-4D97-AF65-F5344CB8AC3E}">
        <p14:creationId xmlns:p14="http://schemas.microsoft.com/office/powerpoint/2010/main" val="3112134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C5ADFB-A686-CE1D-8D1E-9C2BC1EA8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4BCCFF-95DA-2981-8101-08F19DB13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472" y="54420"/>
            <a:ext cx="7079619" cy="6803580"/>
          </a:xfrm>
        </p:spPr>
      </p:pic>
    </p:spTree>
    <p:extLst>
      <p:ext uri="{BB962C8B-B14F-4D97-AF65-F5344CB8AC3E}">
        <p14:creationId xmlns:p14="http://schemas.microsoft.com/office/powerpoint/2010/main" val="2233157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F864D1-5ACD-4CF3-A266-27AA2EAAC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1A992B2-91D6-F577-5E90-513533F436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88" y="138896"/>
            <a:ext cx="6663913" cy="6632294"/>
          </a:xfrm>
        </p:spPr>
      </p:pic>
    </p:spTree>
    <p:extLst>
      <p:ext uri="{BB962C8B-B14F-4D97-AF65-F5344CB8AC3E}">
        <p14:creationId xmlns:p14="http://schemas.microsoft.com/office/powerpoint/2010/main" val="3769118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E593B7-ABD5-2214-D49A-CEB5C220E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B51248-992D-AB40-D132-FBB42E152C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115" y="173620"/>
            <a:ext cx="6740310" cy="6835054"/>
          </a:xfrm>
        </p:spPr>
      </p:pic>
    </p:spTree>
    <p:extLst>
      <p:ext uri="{BB962C8B-B14F-4D97-AF65-F5344CB8AC3E}">
        <p14:creationId xmlns:p14="http://schemas.microsoft.com/office/powerpoint/2010/main" val="2149871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B3589-E0DC-34E8-EF23-DEB63CA02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26733D-3AA1-9E76-C6B8-EEED4D44C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247" y="0"/>
            <a:ext cx="6603999" cy="6858000"/>
          </a:xfrm>
        </p:spPr>
      </p:pic>
    </p:spTree>
    <p:extLst>
      <p:ext uri="{BB962C8B-B14F-4D97-AF65-F5344CB8AC3E}">
        <p14:creationId xmlns:p14="http://schemas.microsoft.com/office/powerpoint/2010/main" val="3534237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8F791-5D95-7245-DA29-BB1A4CB66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F28454D-25AA-7E53-0240-703E7ACC1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687115" cy="6898061"/>
          </a:xfrm>
        </p:spPr>
      </p:pic>
    </p:spTree>
    <p:extLst>
      <p:ext uri="{BB962C8B-B14F-4D97-AF65-F5344CB8AC3E}">
        <p14:creationId xmlns:p14="http://schemas.microsoft.com/office/powerpoint/2010/main" val="1843516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E614F3-93B9-4FF6-4F68-A3784A982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1952EE-D004-1FA4-8DC7-FEF9F2592F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911" y="104172"/>
            <a:ext cx="6831756" cy="6753828"/>
          </a:xfrm>
        </p:spPr>
      </p:pic>
    </p:spTree>
    <p:extLst>
      <p:ext uri="{BB962C8B-B14F-4D97-AF65-F5344CB8AC3E}">
        <p14:creationId xmlns:p14="http://schemas.microsoft.com/office/powerpoint/2010/main" val="186072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583AF8-D218-E818-6FEE-0D3265D9C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60B040-C1A5-FD69-58B3-73D7FD71F7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671" y="-185196"/>
            <a:ext cx="7169971" cy="6907755"/>
          </a:xfrm>
        </p:spPr>
      </p:pic>
    </p:spTree>
    <p:extLst>
      <p:ext uri="{BB962C8B-B14F-4D97-AF65-F5344CB8AC3E}">
        <p14:creationId xmlns:p14="http://schemas.microsoft.com/office/powerpoint/2010/main" val="1433126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F9128-9CAE-BAF8-95A6-765800D1A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52CB4A-6B1D-7D6A-166E-845489B4D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911" y="0"/>
            <a:ext cx="5093436" cy="7165857"/>
          </a:xfrm>
        </p:spPr>
      </p:pic>
    </p:spTree>
    <p:extLst>
      <p:ext uri="{BB962C8B-B14F-4D97-AF65-F5344CB8AC3E}">
        <p14:creationId xmlns:p14="http://schemas.microsoft.com/office/powerpoint/2010/main" val="2994467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8AFB66-9628-6D8E-8ADA-DBBFBD3DA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67F2BC-6194-8E70-A4F3-64D636C347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803" y="0"/>
            <a:ext cx="6265405" cy="7015825"/>
          </a:xfrm>
        </p:spPr>
      </p:pic>
    </p:spTree>
    <p:extLst>
      <p:ext uri="{BB962C8B-B14F-4D97-AF65-F5344CB8AC3E}">
        <p14:creationId xmlns:p14="http://schemas.microsoft.com/office/powerpoint/2010/main" val="3997200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7361AF-E378-CA57-14C5-9142301B1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400ED-4AA4-5862-9322-3D2C85B89C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550" y="-612164"/>
            <a:ext cx="6705300" cy="7470164"/>
          </a:xfrm>
        </p:spPr>
      </p:pic>
    </p:spTree>
    <p:extLst>
      <p:ext uri="{BB962C8B-B14F-4D97-AF65-F5344CB8AC3E}">
        <p14:creationId xmlns:p14="http://schemas.microsoft.com/office/powerpoint/2010/main" val="617576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71F560-19B1-76E2-FFD8-FF6EC3DA8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155706-F362-235D-B05C-5EB1C48DE5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100999" cy="6858000"/>
          </a:xfrm>
        </p:spPr>
      </p:pic>
    </p:spTree>
    <p:extLst>
      <p:ext uri="{BB962C8B-B14F-4D97-AF65-F5344CB8AC3E}">
        <p14:creationId xmlns:p14="http://schemas.microsoft.com/office/powerpoint/2010/main" val="179023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D37546-E36B-574F-1710-0DC2F08EC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315E54C-46F3-14C6-7721-28ACC9F78A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771" y="0"/>
            <a:ext cx="6624862" cy="6856299"/>
          </a:xfrm>
        </p:spPr>
      </p:pic>
    </p:spTree>
    <p:extLst>
      <p:ext uri="{BB962C8B-B14F-4D97-AF65-F5344CB8AC3E}">
        <p14:creationId xmlns:p14="http://schemas.microsoft.com/office/powerpoint/2010/main" val="2477692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382E91-3333-4913-255F-7263CA39A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589FDD-E371-358E-850F-5A73B67E6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443" y="127322"/>
            <a:ext cx="7828279" cy="6632293"/>
          </a:xfrm>
        </p:spPr>
      </p:pic>
    </p:spTree>
    <p:extLst>
      <p:ext uri="{BB962C8B-B14F-4D97-AF65-F5344CB8AC3E}">
        <p14:creationId xmlns:p14="http://schemas.microsoft.com/office/powerpoint/2010/main" val="2831572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60FEDD-86BD-D064-1124-E52D260DB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132928-DF6F-EB55-C118-4BE4B50298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333" y="138896"/>
            <a:ext cx="5485105" cy="6856383"/>
          </a:xfrm>
        </p:spPr>
      </p:pic>
    </p:spTree>
    <p:extLst>
      <p:ext uri="{BB962C8B-B14F-4D97-AF65-F5344CB8AC3E}">
        <p14:creationId xmlns:p14="http://schemas.microsoft.com/office/powerpoint/2010/main" val="128341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21289B-16EB-092A-ED21-FC2D0726C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73C820-0763-40B0-ECE2-E498272E61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372" y="50122"/>
            <a:ext cx="7614373" cy="6757756"/>
          </a:xfrm>
        </p:spPr>
      </p:pic>
    </p:spTree>
    <p:extLst>
      <p:ext uri="{BB962C8B-B14F-4D97-AF65-F5344CB8AC3E}">
        <p14:creationId xmlns:p14="http://schemas.microsoft.com/office/powerpoint/2010/main" val="3699376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53F5C8-E8BA-F719-F80F-887E532F9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3A8099-225F-0FB3-7B9C-672A6558D4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305" y="-1"/>
            <a:ext cx="4995870" cy="6820753"/>
          </a:xfrm>
        </p:spPr>
      </p:pic>
    </p:spTree>
    <p:extLst>
      <p:ext uri="{BB962C8B-B14F-4D97-AF65-F5344CB8AC3E}">
        <p14:creationId xmlns:p14="http://schemas.microsoft.com/office/powerpoint/2010/main" val="350624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C6B8AF-A891-8A22-8640-D2BC677F8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4E3DFF-48E1-1984-285F-5DA059721A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366" y="0"/>
            <a:ext cx="5160958" cy="6900446"/>
          </a:xfrm>
        </p:spPr>
      </p:pic>
    </p:spTree>
    <p:extLst>
      <p:ext uri="{BB962C8B-B14F-4D97-AF65-F5344CB8AC3E}">
        <p14:creationId xmlns:p14="http://schemas.microsoft.com/office/powerpoint/2010/main" val="1502384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4C2B1-CCC2-8361-FE36-14D2DA1E6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7955B5-1D01-ED38-4ABE-09F80EC09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</p:spTree>
    <p:extLst>
      <p:ext uri="{BB962C8B-B14F-4D97-AF65-F5344CB8AC3E}">
        <p14:creationId xmlns:p14="http://schemas.microsoft.com/office/powerpoint/2010/main" val="3257525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F90C3A-0F21-0A02-B9F1-BE23C84AF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BE44B-7E18-524C-D689-832439CA5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045" y="115747"/>
            <a:ext cx="6459082" cy="6919273"/>
          </a:xfrm>
        </p:spPr>
      </p:pic>
    </p:spTree>
    <p:extLst>
      <p:ext uri="{BB962C8B-B14F-4D97-AF65-F5344CB8AC3E}">
        <p14:creationId xmlns:p14="http://schemas.microsoft.com/office/powerpoint/2010/main" val="201833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9B616-D709-B341-1FB4-940652276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1EFEC3-F78D-73D6-0834-1D94EA5718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703" y="450478"/>
            <a:ext cx="8612594" cy="5957044"/>
          </a:xfrm>
        </p:spPr>
      </p:pic>
    </p:spTree>
    <p:extLst>
      <p:ext uri="{BB962C8B-B14F-4D97-AF65-F5344CB8AC3E}">
        <p14:creationId xmlns:p14="http://schemas.microsoft.com/office/powerpoint/2010/main" val="2433558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1D281A-7947-C2BF-6267-91FB5A8FF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A3616A9-9F80-52D8-358C-DC0C02BEEE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05446" cy="6937296"/>
          </a:xfrm>
        </p:spPr>
      </p:pic>
    </p:spTree>
    <p:extLst>
      <p:ext uri="{BB962C8B-B14F-4D97-AF65-F5344CB8AC3E}">
        <p14:creationId xmlns:p14="http://schemas.microsoft.com/office/powerpoint/2010/main" val="3429615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CACDE-A771-3C32-8CE2-6D2A07C8F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D93DAB-3416-6AD6-4628-50F941845C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392" y="648183"/>
            <a:ext cx="7307102" cy="6883503"/>
          </a:xfrm>
        </p:spPr>
      </p:pic>
    </p:spTree>
    <p:extLst>
      <p:ext uri="{BB962C8B-B14F-4D97-AF65-F5344CB8AC3E}">
        <p14:creationId xmlns:p14="http://schemas.microsoft.com/office/powerpoint/2010/main" val="2195355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8DF07D-671F-D837-7DEE-E6621A504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BEB7E6-446C-3D05-1E04-730CD7012D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689509" cy="6973619"/>
          </a:xfrm>
        </p:spPr>
      </p:pic>
    </p:spTree>
    <p:extLst>
      <p:ext uri="{BB962C8B-B14F-4D97-AF65-F5344CB8AC3E}">
        <p14:creationId xmlns:p14="http://schemas.microsoft.com/office/powerpoint/2010/main" val="3174815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88DC5F-34AF-7791-EE78-DC11F1BC7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1E0D37-A3D6-6975-F120-0D58BE1BA6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4294"/>
            <a:ext cx="9483188" cy="6773706"/>
          </a:xfrm>
        </p:spPr>
      </p:pic>
    </p:spTree>
    <p:extLst>
      <p:ext uri="{BB962C8B-B14F-4D97-AF65-F5344CB8AC3E}">
        <p14:creationId xmlns:p14="http://schemas.microsoft.com/office/powerpoint/2010/main" val="3507456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23B55-D3AE-DD73-ACE4-5838CD50A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653D76-1770-448A-D867-3E294710B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986" y="39523"/>
            <a:ext cx="8540413" cy="6778953"/>
          </a:xfrm>
        </p:spPr>
      </p:pic>
    </p:spTree>
    <p:extLst>
      <p:ext uri="{BB962C8B-B14F-4D97-AF65-F5344CB8AC3E}">
        <p14:creationId xmlns:p14="http://schemas.microsoft.com/office/powerpoint/2010/main" val="1748468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C071C-24AA-B5D3-BAD0-0FCB0A5ED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A5A21E-4509-BFD9-B76C-D02346AF1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321" y="365125"/>
            <a:ext cx="8356225" cy="6267169"/>
          </a:xfrm>
        </p:spPr>
      </p:pic>
    </p:spTree>
    <p:extLst>
      <p:ext uri="{BB962C8B-B14F-4D97-AF65-F5344CB8AC3E}">
        <p14:creationId xmlns:p14="http://schemas.microsoft.com/office/powerpoint/2010/main" val="325206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E7E8D-83BB-6D85-DA6C-BAEA544EA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870757-0DCC-E4E1-348D-D6ADEFCEBE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336" y="-1094392"/>
            <a:ext cx="5810492" cy="103285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65844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33A556-3B84-E065-56F0-2949E6518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FBB7A4-42C3-2D6C-F082-A601F654BB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790" y="0"/>
            <a:ext cx="5618453" cy="6959635"/>
          </a:xfrm>
        </p:spPr>
      </p:pic>
    </p:spTree>
    <p:extLst>
      <p:ext uri="{BB962C8B-B14F-4D97-AF65-F5344CB8AC3E}">
        <p14:creationId xmlns:p14="http://schemas.microsoft.com/office/powerpoint/2010/main" val="3591843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91923-D997-65BC-C29F-55959FA31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5A5740-BB76-36B3-5052-3859E00D8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699954" cy="6935307"/>
          </a:xfrm>
        </p:spPr>
      </p:pic>
    </p:spTree>
    <p:extLst>
      <p:ext uri="{BB962C8B-B14F-4D97-AF65-F5344CB8AC3E}">
        <p14:creationId xmlns:p14="http://schemas.microsoft.com/office/powerpoint/2010/main" val="3633339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A76ED5-E55C-E69A-2CBF-EBB39630D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BE8AF4-DD82-47E9-7199-E7E14D1C4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238742" cy="6984990"/>
          </a:xfrm>
        </p:spPr>
      </p:pic>
    </p:spTree>
    <p:extLst>
      <p:ext uri="{BB962C8B-B14F-4D97-AF65-F5344CB8AC3E}">
        <p14:creationId xmlns:p14="http://schemas.microsoft.com/office/powerpoint/2010/main" val="1172761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31940-8A06-CFBB-E3E6-1152BA252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273077-DD86-2170-848D-9C92DD308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222" y="27728"/>
            <a:ext cx="6277434" cy="6802544"/>
          </a:xfrm>
        </p:spPr>
      </p:pic>
    </p:spTree>
    <p:extLst>
      <p:ext uri="{BB962C8B-B14F-4D97-AF65-F5344CB8AC3E}">
        <p14:creationId xmlns:p14="http://schemas.microsoft.com/office/powerpoint/2010/main" val="2856454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BB2B50-B953-DE47-DF47-C7F109C89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B5E471-32A9-56FE-90AB-773C4588C9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096" y="0"/>
            <a:ext cx="5787170" cy="6979157"/>
          </a:xfrm>
        </p:spPr>
      </p:pic>
    </p:spTree>
    <p:extLst>
      <p:ext uri="{BB962C8B-B14F-4D97-AF65-F5344CB8AC3E}">
        <p14:creationId xmlns:p14="http://schemas.microsoft.com/office/powerpoint/2010/main" val="1382643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C5892F-27AE-F9F5-4174-CB0619028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E20E2C-2DD1-49F5-C3B7-FCE09D5D4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957" y="-347241"/>
            <a:ext cx="6981029" cy="8748380"/>
          </a:xfrm>
        </p:spPr>
      </p:pic>
    </p:spTree>
    <p:extLst>
      <p:ext uri="{BB962C8B-B14F-4D97-AF65-F5344CB8AC3E}">
        <p14:creationId xmlns:p14="http://schemas.microsoft.com/office/powerpoint/2010/main" val="2103067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88EF50-B553-A846-F29D-25A129AFD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398396-9A71-7563-36FC-DBFF5F863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328" y="266218"/>
            <a:ext cx="8557873" cy="6004598"/>
          </a:xfrm>
        </p:spPr>
      </p:pic>
    </p:spTree>
    <p:extLst>
      <p:ext uri="{BB962C8B-B14F-4D97-AF65-F5344CB8AC3E}">
        <p14:creationId xmlns:p14="http://schemas.microsoft.com/office/powerpoint/2010/main" val="348892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7DF0BE-D588-BF15-C676-68A814144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B171C5-3086-541D-765E-019874F2AF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906" y="1825625"/>
            <a:ext cx="5812188" cy="435133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FA91F29-6F49-A7A0-B38E-FC835B9EB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473" y="5232421"/>
            <a:ext cx="1164048" cy="94454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BB84611-D63C-61D0-85BC-40BA23F9E3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04" y="5517356"/>
            <a:ext cx="1723046" cy="97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972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33</TotalTime>
  <Words>6</Words>
  <Application>Microsoft Office PowerPoint</Application>
  <PresentationFormat>Grand écran</PresentationFormat>
  <Paragraphs>1</Paragraphs>
  <Slides>54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54</vt:i4>
      </vt:variant>
    </vt:vector>
  </HeadingPairs>
  <TitlesOfParts>
    <vt:vector size="5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N°66 - Perroquet34740</dc:title>
  <dc:creator>Perroquet34740</dc:creator>
  <cp:lastModifiedBy>jean-louis BEYAERT</cp:lastModifiedBy>
  <cp:revision>3</cp:revision>
  <dcterms:created xsi:type="dcterms:W3CDTF">2023-01-25T18:55:54Z</dcterms:created>
  <dcterms:modified xsi:type="dcterms:W3CDTF">2023-01-25T19:29:53Z</dcterms:modified>
</cp:coreProperties>
</file>