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6" r:id="rId5"/>
    <p:sldId id="259" r:id="rId6"/>
    <p:sldId id="260" r:id="rId7"/>
    <p:sldId id="261" r:id="rId8"/>
    <p:sldId id="297" r:id="rId9"/>
    <p:sldId id="262" r:id="rId10"/>
    <p:sldId id="263" r:id="rId11"/>
    <p:sldId id="264" r:id="rId12"/>
    <p:sldId id="298" r:id="rId13"/>
    <p:sldId id="265" r:id="rId14"/>
    <p:sldId id="266" r:id="rId15"/>
    <p:sldId id="299" r:id="rId16"/>
    <p:sldId id="267" r:id="rId17"/>
    <p:sldId id="268" r:id="rId18"/>
    <p:sldId id="269" r:id="rId19"/>
    <p:sldId id="300" r:id="rId20"/>
    <p:sldId id="270" r:id="rId21"/>
    <p:sldId id="271" r:id="rId22"/>
    <p:sldId id="272" r:id="rId23"/>
    <p:sldId id="301" r:id="rId24"/>
    <p:sldId id="273" r:id="rId25"/>
    <p:sldId id="274" r:id="rId26"/>
    <p:sldId id="275" r:id="rId27"/>
    <p:sldId id="302" r:id="rId28"/>
    <p:sldId id="276" r:id="rId29"/>
    <p:sldId id="277" r:id="rId30"/>
    <p:sldId id="278" r:id="rId31"/>
    <p:sldId id="303" r:id="rId32"/>
    <p:sldId id="279" r:id="rId33"/>
    <p:sldId id="283" r:id="rId34"/>
    <p:sldId id="280" r:id="rId35"/>
    <p:sldId id="304" r:id="rId36"/>
    <p:sldId id="281" r:id="rId37"/>
    <p:sldId id="282" r:id="rId38"/>
    <p:sldId id="284" r:id="rId39"/>
    <p:sldId id="305" r:id="rId40"/>
    <p:sldId id="285" r:id="rId41"/>
    <p:sldId id="286" r:id="rId42"/>
    <p:sldId id="306" r:id="rId43"/>
    <p:sldId id="287" r:id="rId44"/>
    <p:sldId id="288" r:id="rId45"/>
    <p:sldId id="307" r:id="rId46"/>
    <p:sldId id="289" r:id="rId47"/>
    <p:sldId id="290" r:id="rId48"/>
    <p:sldId id="291" r:id="rId49"/>
    <p:sldId id="292" r:id="rId50"/>
    <p:sldId id="308" r:id="rId51"/>
    <p:sldId id="293" r:id="rId52"/>
    <p:sldId id="294" r:id="rId53"/>
    <p:sldId id="295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0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40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12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73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89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57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66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2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9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88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6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977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8BA0E-0346-4941-B3E1-36D91A9FFB58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FB38E-6EE8-4C12-A6C0-848243ACA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629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9E65F1-B51E-1D3B-D09B-5A0F0D8FC1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20" y="1988839"/>
            <a:ext cx="8892480" cy="152112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8F77F4-20C1-412A-9D9C-4897BD7117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064561-EB37-1567-1F17-9CE79F6A9F52}"/>
              </a:ext>
            </a:extLst>
          </p:cNvPr>
          <p:cNvSpPr/>
          <p:nvPr/>
        </p:nvSpPr>
        <p:spPr>
          <a:xfrm>
            <a:off x="1991545" y="692696"/>
            <a:ext cx="73682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N°73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F372BBC-6E67-47E1-CF0F-66C106D2D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3" y="1704262"/>
            <a:ext cx="5730771" cy="618923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7B5950B-B990-E8C6-DB02-B3A447CE9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314" y="514689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74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782274-FFA3-C2F6-6B49-694F2A1DF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C50C8F-A8B8-5CBF-2AC7-9B8B94B16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6632"/>
            <a:ext cx="7532254" cy="6741368"/>
          </a:xfrm>
        </p:spPr>
      </p:pic>
    </p:spTree>
    <p:extLst>
      <p:ext uri="{BB962C8B-B14F-4D97-AF65-F5344CB8AC3E}">
        <p14:creationId xmlns:p14="http://schemas.microsoft.com/office/powerpoint/2010/main" val="106599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8E11C-2CE7-B8FB-F53F-C5A7BC124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E7EDF-C9EC-11F1-4250-D1FD782B2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12" y="0"/>
            <a:ext cx="5231736" cy="6979097"/>
          </a:xfrm>
        </p:spPr>
      </p:pic>
    </p:spTree>
    <p:extLst>
      <p:ext uri="{BB962C8B-B14F-4D97-AF65-F5344CB8AC3E}">
        <p14:creationId xmlns:p14="http://schemas.microsoft.com/office/powerpoint/2010/main" val="11075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90481-CEB8-2774-258D-5A09201F1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8F759B-DD35-FF55-6C0A-AFAEDCDC1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88640"/>
            <a:ext cx="5538571" cy="6803728"/>
          </a:xfrm>
        </p:spPr>
      </p:pic>
    </p:spTree>
    <p:extLst>
      <p:ext uri="{BB962C8B-B14F-4D97-AF65-F5344CB8AC3E}">
        <p14:creationId xmlns:p14="http://schemas.microsoft.com/office/powerpoint/2010/main" val="263751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303A2-64C7-2F2E-DA05-DDEA7B659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054AB3-D2E0-B968-B22D-0099645D01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4717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63163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7B502-558A-1F5F-FA48-5B047654D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A18AB3-76BE-F632-BC4E-6167B50F7C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4" y="0"/>
            <a:ext cx="7073152" cy="6858000"/>
          </a:xfrm>
        </p:spPr>
      </p:pic>
    </p:spTree>
    <p:extLst>
      <p:ext uri="{BB962C8B-B14F-4D97-AF65-F5344CB8AC3E}">
        <p14:creationId xmlns:p14="http://schemas.microsoft.com/office/powerpoint/2010/main" val="101338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A06E9-4CE6-867C-FBB4-5351E4276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182AD-2C74-DE72-06AB-29308472D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8878"/>
            <a:ext cx="5402022" cy="6819122"/>
          </a:xfrm>
        </p:spPr>
      </p:pic>
    </p:spTree>
    <p:extLst>
      <p:ext uri="{BB962C8B-B14F-4D97-AF65-F5344CB8AC3E}">
        <p14:creationId xmlns:p14="http://schemas.microsoft.com/office/powerpoint/2010/main" val="399660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53452B-6D72-109B-8D54-B29436665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BEE7C-4C4F-896F-ED6C-F3EB2D0F0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90525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268682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6C893-92FF-322B-3F90-89D6E1BAF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E6FDD6-1FFD-2196-0BDB-6D85148F3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8137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33797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A2610-E3C6-FB82-9EAA-0302704DC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BCA7F-DD69-3502-C1CF-286FE3971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3816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B4BD2E-6E61-375D-03E2-DE99B33AB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88362-F1EE-8918-FE34-7256990C1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30" y="-1755576"/>
            <a:ext cx="11014670" cy="11014670"/>
          </a:xfrm>
        </p:spPr>
      </p:pic>
    </p:spTree>
    <p:extLst>
      <p:ext uri="{BB962C8B-B14F-4D97-AF65-F5344CB8AC3E}">
        <p14:creationId xmlns:p14="http://schemas.microsoft.com/office/powerpoint/2010/main" val="312827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0E38C-3DF4-6F19-F9DB-696CC0156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B3C6FB-6BBD-7847-376A-ECBE286CC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77077"/>
            <a:ext cx="7676457" cy="6303845"/>
          </a:xfrm>
        </p:spPr>
      </p:pic>
    </p:spTree>
    <p:extLst>
      <p:ext uri="{BB962C8B-B14F-4D97-AF65-F5344CB8AC3E}">
        <p14:creationId xmlns:p14="http://schemas.microsoft.com/office/powerpoint/2010/main" val="61379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5C478-04B8-80F7-69F6-80EBC1658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4E166C-1773-E04C-E0AC-E9C95D2A9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692696"/>
            <a:ext cx="10021986" cy="4898702"/>
          </a:xfrm>
        </p:spPr>
      </p:pic>
    </p:spTree>
    <p:extLst>
      <p:ext uri="{BB962C8B-B14F-4D97-AF65-F5344CB8AC3E}">
        <p14:creationId xmlns:p14="http://schemas.microsoft.com/office/powerpoint/2010/main" val="200499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2E03B6-E1F7-BF11-7521-2D39D07DD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C7030B-8C0D-1508-EBD1-90AF38116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523081"/>
            <a:ext cx="8941289" cy="5811838"/>
          </a:xfrm>
        </p:spPr>
      </p:pic>
    </p:spTree>
    <p:extLst>
      <p:ext uri="{BB962C8B-B14F-4D97-AF65-F5344CB8AC3E}">
        <p14:creationId xmlns:p14="http://schemas.microsoft.com/office/powerpoint/2010/main" val="368091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BD4E9-BA26-2290-0107-0C85CAF8E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39AFEF-1BA6-C834-6895-C610F57100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094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33045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9EB0B-DBBB-67CB-B684-24E943943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4E157-E728-C12C-7BAA-17AD92A20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98106"/>
            <a:ext cx="8894826" cy="6176963"/>
          </a:xfrm>
        </p:spPr>
      </p:pic>
    </p:spTree>
    <p:extLst>
      <p:ext uri="{BB962C8B-B14F-4D97-AF65-F5344CB8AC3E}">
        <p14:creationId xmlns:p14="http://schemas.microsoft.com/office/powerpoint/2010/main" val="223229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6592AF-1B8B-BDF2-5451-D6D035CD6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348999-922E-B413-153B-70C31B639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0998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66786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6551D8-3CFE-610D-ED49-10571DC79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331F9-C3E8-4D0D-003C-F6EEECEB2B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736834" cy="6980180"/>
          </a:xfrm>
        </p:spPr>
      </p:pic>
    </p:spTree>
    <p:extLst>
      <p:ext uri="{BB962C8B-B14F-4D97-AF65-F5344CB8AC3E}">
        <p14:creationId xmlns:p14="http://schemas.microsoft.com/office/powerpoint/2010/main" val="77621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D68EE6-046D-55C5-2368-EF3F98A2B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C1669-0E27-05AE-6CEB-B20B091EC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421" y="116632"/>
            <a:ext cx="5331157" cy="6841896"/>
          </a:xfrm>
        </p:spPr>
      </p:pic>
    </p:spTree>
    <p:extLst>
      <p:ext uri="{BB962C8B-B14F-4D97-AF65-F5344CB8AC3E}">
        <p14:creationId xmlns:p14="http://schemas.microsoft.com/office/powerpoint/2010/main" val="11994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4D84A-15B2-D44A-CE24-DA426DE30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C74FFD-2316-E2C9-7838-73A9681ED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4267"/>
            <a:ext cx="8409629" cy="6793404"/>
          </a:xfrm>
        </p:spPr>
      </p:pic>
    </p:spTree>
    <p:extLst>
      <p:ext uri="{BB962C8B-B14F-4D97-AF65-F5344CB8AC3E}">
        <p14:creationId xmlns:p14="http://schemas.microsoft.com/office/powerpoint/2010/main" val="217577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8981C-CA5D-74C1-44CA-7240B0C3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E88C0-763D-B6CD-B376-EB4C8F9D9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03126"/>
            <a:ext cx="6552728" cy="8757735"/>
          </a:xfrm>
        </p:spPr>
      </p:pic>
    </p:spTree>
    <p:extLst>
      <p:ext uri="{BB962C8B-B14F-4D97-AF65-F5344CB8AC3E}">
        <p14:creationId xmlns:p14="http://schemas.microsoft.com/office/powerpoint/2010/main" val="188335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909F52-868D-E574-8C5B-EDDA0CDD8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543C7-7365-1A9E-E2D8-8B877555F1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06" y="-603448"/>
            <a:ext cx="6636121" cy="8295152"/>
          </a:xfrm>
        </p:spPr>
      </p:pic>
    </p:spTree>
    <p:extLst>
      <p:ext uri="{BB962C8B-B14F-4D97-AF65-F5344CB8AC3E}">
        <p14:creationId xmlns:p14="http://schemas.microsoft.com/office/powerpoint/2010/main" val="39656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1CD53-B055-1C53-FA06-188D3C701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39874-3419-5E31-A559-4F7BE6167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504" y="116632"/>
            <a:ext cx="5073736" cy="6764982"/>
          </a:xfrm>
        </p:spPr>
      </p:pic>
    </p:spTree>
    <p:extLst>
      <p:ext uri="{BB962C8B-B14F-4D97-AF65-F5344CB8AC3E}">
        <p14:creationId xmlns:p14="http://schemas.microsoft.com/office/powerpoint/2010/main" val="235183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3138E-0E55-6E86-CB91-D0A2746E0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215B905-FA53-E7AE-C1FB-A3473CE7A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6024"/>
            <a:ext cx="4752527" cy="6966157"/>
          </a:xfrm>
        </p:spPr>
      </p:pic>
    </p:spTree>
    <p:extLst>
      <p:ext uri="{BB962C8B-B14F-4D97-AF65-F5344CB8AC3E}">
        <p14:creationId xmlns:p14="http://schemas.microsoft.com/office/powerpoint/2010/main" val="307753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551767-8D1E-A65B-F5A6-44A3E3FC7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BBF93-8162-953D-2CC1-460F7DC0F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7" y="1124744"/>
            <a:ext cx="12511276" cy="3833242"/>
          </a:xfrm>
        </p:spPr>
      </p:pic>
    </p:spTree>
    <p:extLst>
      <p:ext uri="{BB962C8B-B14F-4D97-AF65-F5344CB8AC3E}">
        <p14:creationId xmlns:p14="http://schemas.microsoft.com/office/powerpoint/2010/main" val="37622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BDEA7-2A0F-76D1-4391-99ABB2EBE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B077A9-6C01-34DD-42BA-426EE5442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8272"/>
            <a:ext cx="6657229" cy="7189809"/>
          </a:xfrm>
        </p:spPr>
      </p:pic>
    </p:spTree>
    <p:extLst>
      <p:ext uri="{BB962C8B-B14F-4D97-AF65-F5344CB8AC3E}">
        <p14:creationId xmlns:p14="http://schemas.microsoft.com/office/powerpoint/2010/main" val="408997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2E6BA-EA06-03D5-512A-D0B9D86EC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D58DC6-C74F-718C-1B0C-06BCE44CA5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169" y="116632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332679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6262A-9806-2F23-50EF-27E9A384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1882F7-1293-B592-7F8E-E489F34308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420" y="365124"/>
            <a:ext cx="7579955" cy="6569295"/>
          </a:xfrm>
        </p:spPr>
      </p:pic>
    </p:spTree>
    <p:extLst>
      <p:ext uri="{BB962C8B-B14F-4D97-AF65-F5344CB8AC3E}">
        <p14:creationId xmlns:p14="http://schemas.microsoft.com/office/powerpoint/2010/main" val="9130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1B43A-2E40-015C-A6E3-7E9DB954E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F6B4E-05A0-B345-257B-CE755D829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555042" cy="6957392"/>
          </a:xfrm>
        </p:spPr>
      </p:pic>
    </p:spTree>
    <p:extLst>
      <p:ext uri="{BB962C8B-B14F-4D97-AF65-F5344CB8AC3E}">
        <p14:creationId xmlns:p14="http://schemas.microsoft.com/office/powerpoint/2010/main" val="22461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D4CA18-4274-EDEF-85C9-BB1E26B57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A61AD-AC53-BED3-3A46-661379EBD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377" y="5123"/>
            <a:ext cx="6801245" cy="7345346"/>
          </a:xfrm>
        </p:spPr>
      </p:pic>
    </p:spTree>
    <p:extLst>
      <p:ext uri="{BB962C8B-B14F-4D97-AF65-F5344CB8AC3E}">
        <p14:creationId xmlns:p14="http://schemas.microsoft.com/office/powerpoint/2010/main" val="2132096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F6050-9DE6-955E-8F03-00085B00C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924E38-619C-B212-DD36-8EAED240E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140" y="0"/>
            <a:ext cx="5446116" cy="6935862"/>
          </a:xfrm>
        </p:spPr>
      </p:pic>
    </p:spTree>
    <p:extLst>
      <p:ext uri="{BB962C8B-B14F-4D97-AF65-F5344CB8AC3E}">
        <p14:creationId xmlns:p14="http://schemas.microsoft.com/office/powerpoint/2010/main" val="427770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B6BE2-7ACE-11DD-3DA3-75D0BFB43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E07233D-BEBF-C071-AC4C-208314E64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1897"/>
            <a:ext cx="6935431" cy="6764025"/>
          </a:xfrm>
        </p:spPr>
      </p:pic>
    </p:spTree>
    <p:extLst>
      <p:ext uri="{BB962C8B-B14F-4D97-AF65-F5344CB8AC3E}">
        <p14:creationId xmlns:p14="http://schemas.microsoft.com/office/powerpoint/2010/main" val="393157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603E7-BA11-B250-F1D9-060B95481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0B187-85EF-70FD-CD86-0CE88BCEB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052393"/>
            <a:ext cx="9285014" cy="5628283"/>
          </a:xfrm>
        </p:spPr>
      </p:pic>
    </p:spTree>
    <p:extLst>
      <p:ext uri="{BB962C8B-B14F-4D97-AF65-F5344CB8AC3E}">
        <p14:creationId xmlns:p14="http://schemas.microsoft.com/office/powerpoint/2010/main" val="62256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97332-6DD2-968F-B96A-2A5B0B3BB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1763AE-DD04-B4B5-FFE5-C32FCEDEF5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63" y="-171400"/>
            <a:ext cx="7137962" cy="7029400"/>
          </a:xfrm>
        </p:spPr>
      </p:pic>
    </p:spTree>
    <p:extLst>
      <p:ext uri="{BB962C8B-B14F-4D97-AF65-F5344CB8AC3E}">
        <p14:creationId xmlns:p14="http://schemas.microsoft.com/office/powerpoint/2010/main" val="237455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77949-BBE3-7203-BECD-4101D0524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B58956-06AD-C35C-2A50-B98D2CD89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249" y="0"/>
            <a:ext cx="5963502" cy="6728055"/>
          </a:xfrm>
        </p:spPr>
      </p:pic>
    </p:spTree>
    <p:extLst>
      <p:ext uri="{BB962C8B-B14F-4D97-AF65-F5344CB8AC3E}">
        <p14:creationId xmlns:p14="http://schemas.microsoft.com/office/powerpoint/2010/main" val="289325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5FB7D-63D4-48D5-D14C-68DD99F5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F5C8EC-6513-2CB2-6BC4-B10AD1583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376" y="-1755576"/>
            <a:ext cx="6406976" cy="11388827"/>
          </a:xfrm>
        </p:spPr>
      </p:pic>
    </p:spTree>
    <p:extLst>
      <p:ext uri="{BB962C8B-B14F-4D97-AF65-F5344CB8AC3E}">
        <p14:creationId xmlns:p14="http://schemas.microsoft.com/office/powerpoint/2010/main" val="297138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F4F24-7FDA-AFD2-D89A-BA2931CA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99BA3-7D3D-BA94-5BCF-47A8C45CF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46096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32272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6F9C2F-12D4-A9BD-6202-DFA13AA6D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E1A31D-B4C1-5AC1-C59B-5C51DCDFE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7416824" cy="7416824"/>
          </a:xfrm>
        </p:spPr>
      </p:pic>
    </p:spTree>
    <p:extLst>
      <p:ext uri="{BB962C8B-B14F-4D97-AF65-F5344CB8AC3E}">
        <p14:creationId xmlns:p14="http://schemas.microsoft.com/office/powerpoint/2010/main" val="298011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D6E0B-D6ED-BA90-C30F-0179EA22F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718325-AAC3-7209-2AFF-42D1D61E0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63304"/>
            <a:ext cx="4608512" cy="6811658"/>
          </a:xfrm>
        </p:spPr>
      </p:pic>
    </p:spTree>
    <p:extLst>
      <p:ext uri="{BB962C8B-B14F-4D97-AF65-F5344CB8AC3E}">
        <p14:creationId xmlns:p14="http://schemas.microsoft.com/office/powerpoint/2010/main" val="161978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F129B-E97B-2719-CB46-0352D33B8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370C64-4EFB-C853-E983-987ED23710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25173"/>
            <a:ext cx="8736786" cy="6607654"/>
          </a:xfrm>
        </p:spPr>
      </p:pic>
    </p:spTree>
    <p:extLst>
      <p:ext uri="{BB962C8B-B14F-4D97-AF65-F5344CB8AC3E}">
        <p14:creationId xmlns:p14="http://schemas.microsoft.com/office/powerpoint/2010/main" val="56413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A7EF1-7AA4-CB17-3C68-6967385B3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27DD71-0863-CA42-F3A7-F1F97AE32E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134" y="0"/>
            <a:ext cx="5112106" cy="6929529"/>
          </a:xfrm>
        </p:spPr>
      </p:pic>
    </p:spTree>
    <p:extLst>
      <p:ext uri="{BB962C8B-B14F-4D97-AF65-F5344CB8AC3E}">
        <p14:creationId xmlns:p14="http://schemas.microsoft.com/office/powerpoint/2010/main" val="333962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A35A5-90F3-9FDE-D2B1-BAAD3DBFD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850184-F6F6-572E-06BC-8B4CD84CA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74" y="0"/>
            <a:ext cx="5729797" cy="6986569"/>
          </a:xfrm>
        </p:spPr>
      </p:pic>
    </p:spTree>
    <p:extLst>
      <p:ext uri="{BB962C8B-B14F-4D97-AF65-F5344CB8AC3E}">
        <p14:creationId xmlns:p14="http://schemas.microsoft.com/office/powerpoint/2010/main" val="320541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321DA-5147-6C08-98B3-2B2148C9A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32706A-1926-7DA8-AE52-23B31A984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048" y="188640"/>
            <a:ext cx="5450216" cy="6759958"/>
          </a:xfrm>
        </p:spPr>
      </p:pic>
    </p:spTree>
    <p:extLst>
      <p:ext uri="{BB962C8B-B14F-4D97-AF65-F5344CB8AC3E}">
        <p14:creationId xmlns:p14="http://schemas.microsoft.com/office/powerpoint/2010/main" val="55382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ACFA4-D513-94D9-F5C5-5C66A0A5F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41793B-DB53-2199-99C1-036390124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4558"/>
            <a:ext cx="8234854" cy="6446347"/>
          </a:xfrm>
        </p:spPr>
      </p:pic>
    </p:spTree>
    <p:extLst>
      <p:ext uri="{BB962C8B-B14F-4D97-AF65-F5344CB8AC3E}">
        <p14:creationId xmlns:p14="http://schemas.microsoft.com/office/powerpoint/2010/main" val="324460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B28C9-2114-DB81-46C7-457D5BBD6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D36D15-4E8C-4AA0-ED22-45363E120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33482" cy="6844755"/>
          </a:xfrm>
        </p:spPr>
      </p:pic>
    </p:spTree>
    <p:extLst>
      <p:ext uri="{BB962C8B-B14F-4D97-AF65-F5344CB8AC3E}">
        <p14:creationId xmlns:p14="http://schemas.microsoft.com/office/powerpoint/2010/main" val="407073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56052-7177-E20A-361B-03A635F4C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1A82D-5182-2AF8-E226-00DBA81241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400603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AD53C5-02BE-F4AA-C8C9-B07713C7D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AA968C-61EF-4CA9-4DEF-2A3A1D712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7605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682FD6-3911-19BD-4448-79F326543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B1D33-309C-DDAA-829D-99CA9D3F9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6727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157352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C1B8E4-6373-209E-65AF-2E8794107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AFB023-DBD6-1FFA-A9E9-E4CFFFB59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01408" cy="7101408"/>
          </a:xfrm>
        </p:spPr>
      </p:pic>
    </p:spTree>
    <p:extLst>
      <p:ext uri="{BB962C8B-B14F-4D97-AF65-F5344CB8AC3E}">
        <p14:creationId xmlns:p14="http://schemas.microsoft.com/office/powerpoint/2010/main" val="75236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E0E60-FBC2-E896-2037-D4C961995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3C7BE4-048D-2F26-570E-AE1FBF01F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096" y="548680"/>
            <a:ext cx="9749808" cy="5484267"/>
          </a:xfrm>
        </p:spPr>
      </p:pic>
    </p:spTree>
    <p:extLst>
      <p:ext uri="{BB962C8B-B14F-4D97-AF65-F5344CB8AC3E}">
        <p14:creationId xmlns:p14="http://schemas.microsoft.com/office/powerpoint/2010/main" val="185269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46661D-4986-1607-3DF9-A6EEF0AC5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67CAF2-5781-9150-C66C-0763AB59B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045" y="836712"/>
            <a:ext cx="8799910" cy="5805264"/>
          </a:xfrm>
        </p:spPr>
      </p:pic>
    </p:spTree>
    <p:extLst>
      <p:ext uri="{BB962C8B-B14F-4D97-AF65-F5344CB8AC3E}">
        <p14:creationId xmlns:p14="http://schemas.microsoft.com/office/powerpoint/2010/main" val="173127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E4FAC-D8F9-783D-1774-C6F500260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902FD-952E-FB2B-F533-838B1DB75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58" y="-891480"/>
            <a:ext cx="11339166" cy="9694988"/>
          </a:xfrm>
        </p:spPr>
      </p:pic>
    </p:spTree>
    <p:extLst>
      <p:ext uri="{BB962C8B-B14F-4D97-AF65-F5344CB8AC3E}">
        <p14:creationId xmlns:p14="http://schemas.microsoft.com/office/powerpoint/2010/main" val="58120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61DF8-B0E0-E1C4-6635-4CF9F019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1E0115-72DC-AE29-DEE2-22754AF78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994" y="-747464"/>
            <a:ext cx="6535310" cy="8169138"/>
          </a:xfrm>
        </p:spPr>
      </p:pic>
    </p:spTree>
    <p:extLst>
      <p:ext uri="{BB962C8B-B14F-4D97-AF65-F5344CB8AC3E}">
        <p14:creationId xmlns:p14="http://schemas.microsoft.com/office/powerpoint/2010/main" val="271707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0E65A-BB78-A026-4140-9BB53D06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9B0AAB-ACAD-9D50-4A53-E1B175C3B7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265622"/>
            <a:ext cx="5345316" cy="7123622"/>
          </a:xfrm>
        </p:spPr>
      </p:pic>
    </p:spTree>
    <p:extLst>
      <p:ext uri="{BB962C8B-B14F-4D97-AF65-F5344CB8AC3E}">
        <p14:creationId xmlns:p14="http://schemas.microsoft.com/office/powerpoint/2010/main" val="263544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4A3FC-4EBB-1019-6711-D4B845091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63A94A-FBFE-2C1D-E63A-39DB3BDE28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39" y="116632"/>
            <a:ext cx="7521721" cy="598832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CCE8837-6FF0-D61D-1E34-B9A6E7180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445224"/>
            <a:ext cx="1850452" cy="104765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0175C43-90A2-35F4-AFE5-142562354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525239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4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37</TotalTime>
  <Words>6</Words>
  <Application>Microsoft Office PowerPoint</Application>
  <PresentationFormat>Grand écran</PresentationFormat>
  <Paragraphs>1</Paragraphs>
  <Slides>55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N°73 - Perroquet34740</dc:title>
  <dc:creator>Perroquet34740</dc:creator>
  <cp:lastModifiedBy>jean-louis BEYAERT</cp:lastModifiedBy>
  <cp:revision>3</cp:revision>
  <dcterms:created xsi:type="dcterms:W3CDTF">2023-04-20T15:30:29Z</dcterms:created>
  <dcterms:modified xsi:type="dcterms:W3CDTF">2023-04-20T18:02:10Z</dcterms:modified>
</cp:coreProperties>
</file>