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5" r:id="rId50"/>
    <p:sldId id="304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>
      <p:cViewPr varScale="1">
        <p:scale>
          <a:sx n="83" d="100"/>
          <a:sy n="83" d="100"/>
        </p:scale>
        <p:origin x="45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D7A90-C412-464A-A68B-5278A504BA53}" type="datetimeFigureOut">
              <a:rPr lang="fr-FR" smtClean="0"/>
              <a:t>06/08/2023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FD8E6-BCAE-45D1-906E-39A4C27590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7259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D7A90-C412-464A-A68B-5278A504BA53}" type="datetimeFigureOut">
              <a:rPr lang="fr-FR" smtClean="0"/>
              <a:t>06/08/2023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FD8E6-BCAE-45D1-906E-39A4C27590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91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D7A90-C412-464A-A68B-5278A504BA53}" type="datetimeFigureOut">
              <a:rPr lang="fr-FR" smtClean="0"/>
              <a:t>06/08/2023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FD8E6-BCAE-45D1-906E-39A4C27590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4922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D7A90-C412-464A-A68B-5278A504BA53}" type="datetimeFigureOut">
              <a:rPr lang="fr-FR" smtClean="0"/>
              <a:t>06/08/2023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FD8E6-BCAE-45D1-906E-39A4C27590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9598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D7A90-C412-464A-A68B-5278A504BA53}" type="datetimeFigureOut">
              <a:rPr lang="fr-FR" smtClean="0"/>
              <a:t>06/08/2023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FD8E6-BCAE-45D1-906E-39A4C27590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1217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D7A90-C412-464A-A68B-5278A504BA53}" type="datetimeFigureOut">
              <a:rPr lang="fr-FR" smtClean="0"/>
              <a:t>06/08/2023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FD8E6-BCAE-45D1-906E-39A4C27590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7561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D7A90-C412-464A-A68B-5278A504BA53}" type="datetimeFigureOut">
              <a:rPr lang="fr-FR" smtClean="0"/>
              <a:t>06/08/2023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FD8E6-BCAE-45D1-906E-39A4C27590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8859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D7A90-C412-464A-A68B-5278A504BA53}" type="datetimeFigureOut">
              <a:rPr lang="fr-FR" smtClean="0"/>
              <a:t>06/08/2023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FD8E6-BCAE-45D1-906E-39A4C27590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13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D7A90-C412-464A-A68B-5278A504BA53}" type="datetimeFigureOut">
              <a:rPr lang="fr-FR" smtClean="0"/>
              <a:t>06/08/2023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FD8E6-BCAE-45D1-906E-39A4C27590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3260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D7A90-C412-464A-A68B-5278A504BA53}" type="datetimeFigureOut">
              <a:rPr lang="fr-FR" smtClean="0"/>
              <a:t>06/08/2023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FD8E6-BCAE-45D1-906E-39A4C27590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307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D7A90-C412-464A-A68B-5278A504BA53}" type="datetimeFigureOut">
              <a:rPr lang="fr-FR" smtClean="0"/>
              <a:t>06/08/2023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FD8E6-BCAE-45D1-906E-39A4C27590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1385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ED7A90-C412-464A-A68B-5278A504BA53}" type="datetimeFigureOut">
              <a:rPr lang="fr-FR" smtClean="0"/>
              <a:t>06/08/2023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BFD8E6-BCAE-45D1-906E-39A4C27590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49640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DBEBB8-4FEF-4066-35E5-7F8E86921C3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7F317E2-5CD4-B805-F53B-8481935CBE7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49C6EFEB-CF35-8523-700C-005D4E2566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1381919"/>
            <a:ext cx="4876800" cy="6096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9D8314E-E387-2A0C-4FE9-B9196A43A90E}"/>
              </a:ext>
            </a:extLst>
          </p:cNvPr>
          <p:cNvSpPr/>
          <p:nvPr/>
        </p:nvSpPr>
        <p:spPr>
          <a:xfrm>
            <a:off x="1127448" y="548680"/>
            <a:ext cx="947819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CITATIONS &amp; REFLEXIONS N°37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49D37B73-5515-C354-88F2-9E0A1DC5B5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4312" y="5013176"/>
            <a:ext cx="2799958" cy="1612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58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  <p:sndAc>
          <p:stSnd loop="1">
            <p:snd r:embed="rId2" name="Musique des sphères.wav"/>
          </p:stSnd>
        </p:sndAc>
      </p:transition>
    </mc:Choice>
    <mc:Fallback>
      <p:transition spd="slow">
        <p:randomBar dir="vert"/>
        <p:sndAc>
          <p:stSnd loop="1">
            <p:snd r:embed="rId2" name="Musique des sphère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2FA57C-07C4-7A78-28A6-9DFF2A515D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644217-B9DB-288A-72DE-B3943B0C0D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1343" y="116632"/>
            <a:ext cx="6845482" cy="6741368"/>
          </a:xfrm>
        </p:spPr>
      </p:pic>
    </p:spTree>
    <p:extLst>
      <p:ext uri="{BB962C8B-B14F-4D97-AF65-F5344CB8AC3E}">
        <p14:creationId xmlns:p14="http://schemas.microsoft.com/office/powerpoint/2010/main" val="1051290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30534F-16D0-D6BB-2C14-167864543E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8DEB73-7C43-6D7C-CADE-06E7F5FED5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50585"/>
            <a:ext cx="6847956" cy="6704748"/>
          </a:xfrm>
        </p:spPr>
      </p:pic>
    </p:spTree>
    <p:extLst>
      <p:ext uri="{BB962C8B-B14F-4D97-AF65-F5344CB8AC3E}">
        <p14:creationId xmlns:p14="http://schemas.microsoft.com/office/powerpoint/2010/main" val="2380193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DB7A6C-C458-64A7-DE5E-B1D92085EA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DB2908-9BCC-37AE-6BDF-45FA32A20D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3262" y="0"/>
            <a:ext cx="8617194" cy="7640578"/>
          </a:xfrm>
        </p:spPr>
      </p:pic>
    </p:spTree>
    <p:extLst>
      <p:ext uri="{BB962C8B-B14F-4D97-AF65-F5344CB8AC3E}">
        <p14:creationId xmlns:p14="http://schemas.microsoft.com/office/powerpoint/2010/main" val="3069722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123912-65F7-8FC1-8B22-1E19F36B5D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CAF048-CC60-EAC5-BBEA-1611FEA031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2753916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68A0A6-4085-A73A-04F4-EF203BC77B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FFE803-117A-A0FB-0A8A-BACCC64FC9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7413054" cy="7413054"/>
          </a:xfrm>
        </p:spPr>
      </p:pic>
    </p:spTree>
    <p:extLst>
      <p:ext uri="{BB962C8B-B14F-4D97-AF65-F5344CB8AC3E}">
        <p14:creationId xmlns:p14="http://schemas.microsoft.com/office/powerpoint/2010/main" val="205178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26B01D-9E76-6634-1496-383CAA62E0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EBC93F-0916-BFF5-A586-F2A255DE5E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5085" y="0"/>
            <a:ext cx="4615131" cy="6913923"/>
          </a:xfrm>
        </p:spPr>
      </p:pic>
    </p:spTree>
    <p:extLst>
      <p:ext uri="{BB962C8B-B14F-4D97-AF65-F5344CB8AC3E}">
        <p14:creationId xmlns:p14="http://schemas.microsoft.com/office/powerpoint/2010/main" val="1308175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87D1A4-BEA7-87F5-936D-BE7A17DEB4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8CD194-E457-0699-6589-B720CD6C0D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602" y="116632"/>
            <a:ext cx="6534709" cy="6812246"/>
          </a:xfrm>
        </p:spPr>
      </p:pic>
    </p:spTree>
    <p:extLst>
      <p:ext uri="{BB962C8B-B14F-4D97-AF65-F5344CB8AC3E}">
        <p14:creationId xmlns:p14="http://schemas.microsoft.com/office/powerpoint/2010/main" val="220092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8D88BD-E8B0-EDD6-AD22-85617F6CC8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09A61A-5D81-A048-D8EF-45FFF3B2DD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-478672"/>
            <a:ext cx="5328592" cy="9471928"/>
          </a:xfrm>
        </p:spPr>
      </p:pic>
    </p:spTree>
    <p:extLst>
      <p:ext uri="{BB962C8B-B14F-4D97-AF65-F5344CB8AC3E}">
        <p14:creationId xmlns:p14="http://schemas.microsoft.com/office/powerpoint/2010/main" val="3949577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BFF8-B4EF-719C-4ECB-BDCD790FE8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754A9A-D884-4023-CF1D-6CCABDC67F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242" y="-747464"/>
            <a:ext cx="8136904" cy="8136904"/>
          </a:xfrm>
        </p:spPr>
      </p:pic>
    </p:spTree>
    <p:extLst>
      <p:ext uri="{BB962C8B-B14F-4D97-AF65-F5344CB8AC3E}">
        <p14:creationId xmlns:p14="http://schemas.microsoft.com/office/powerpoint/2010/main" val="2591218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8C5C63-C62F-2079-0558-BE8B878F8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57E6D7-EBD9-9924-5C24-FD7B02A994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209105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3359E7-592F-63CD-FDCB-23AA72EF3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E39730D-783B-C51E-7198-0ECFDCE342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2600" y="548680"/>
            <a:ext cx="12335224" cy="6338935"/>
          </a:xfrm>
        </p:spPr>
      </p:pic>
    </p:spTree>
    <p:extLst>
      <p:ext uri="{BB962C8B-B14F-4D97-AF65-F5344CB8AC3E}">
        <p14:creationId xmlns:p14="http://schemas.microsoft.com/office/powerpoint/2010/main" val="513692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9D1C9D-F51E-AF7C-FD1C-E2B2D9D68D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A302C2-0D02-3B04-BF6A-3314B53171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88720"/>
            <a:ext cx="5976664" cy="6909439"/>
          </a:xfrm>
        </p:spPr>
      </p:pic>
    </p:spTree>
    <p:extLst>
      <p:ext uri="{BB962C8B-B14F-4D97-AF65-F5344CB8AC3E}">
        <p14:creationId xmlns:p14="http://schemas.microsoft.com/office/powerpoint/2010/main" val="1465069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B99B3F-B043-AF7F-439A-3FE5B3613C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9644C4-169E-7B8A-2AA4-ADED65D2CB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582" y="-99392"/>
            <a:ext cx="6132681" cy="7200800"/>
          </a:xfrm>
        </p:spPr>
      </p:pic>
    </p:spTree>
    <p:extLst>
      <p:ext uri="{BB962C8B-B14F-4D97-AF65-F5344CB8AC3E}">
        <p14:creationId xmlns:p14="http://schemas.microsoft.com/office/powerpoint/2010/main" val="2591015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9B13E7-D800-A594-9A17-46A28ABE06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A00920-AEB2-5410-E675-32727D49C8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82513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3865816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260634-EF42-65BF-EADE-E5163D2BDE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A37B37-AC84-6258-AB10-69EDFF3C1F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433283" cy="6791604"/>
          </a:xfrm>
        </p:spPr>
      </p:pic>
    </p:spTree>
    <p:extLst>
      <p:ext uri="{BB962C8B-B14F-4D97-AF65-F5344CB8AC3E}">
        <p14:creationId xmlns:p14="http://schemas.microsoft.com/office/powerpoint/2010/main" val="1930441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CDCF08-3B9A-C0CB-CCEB-B15ED385DB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99B2CB-9C83-70ED-30A2-1EA2E66BB1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-1179512"/>
            <a:ext cx="8496944" cy="8496944"/>
          </a:xfrm>
        </p:spPr>
      </p:pic>
    </p:spTree>
    <p:extLst>
      <p:ext uri="{BB962C8B-B14F-4D97-AF65-F5344CB8AC3E}">
        <p14:creationId xmlns:p14="http://schemas.microsoft.com/office/powerpoint/2010/main" val="565195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1B55BE-D6F5-6DEC-C268-241713D61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FCCFAC-5BCB-AB85-09B6-687212926D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0"/>
            <a:ext cx="9270236" cy="8480922"/>
          </a:xfrm>
        </p:spPr>
      </p:pic>
    </p:spTree>
    <p:extLst>
      <p:ext uri="{BB962C8B-B14F-4D97-AF65-F5344CB8AC3E}">
        <p14:creationId xmlns:p14="http://schemas.microsoft.com/office/powerpoint/2010/main" val="1084560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B455DC-5739-2353-EF4C-3D240BB66F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AF19C6-77C2-D9AB-5D8D-0B210E4502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-889595"/>
            <a:ext cx="8637190" cy="8637190"/>
          </a:xfrm>
        </p:spPr>
      </p:pic>
    </p:spTree>
    <p:extLst>
      <p:ext uri="{BB962C8B-B14F-4D97-AF65-F5344CB8AC3E}">
        <p14:creationId xmlns:p14="http://schemas.microsoft.com/office/powerpoint/2010/main" val="1069394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539EB0-8A1B-D0B2-4A16-DFB627878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B145C6-3742-4EDC-56E5-D78BDF90CC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796" y="-1539552"/>
            <a:ext cx="10854779" cy="10607143"/>
          </a:xfrm>
        </p:spPr>
      </p:pic>
    </p:spTree>
    <p:extLst>
      <p:ext uri="{BB962C8B-B14F-4D97-AF65-F5344CB8AC3E}">
        <p14:creationId xmlns:p14="http://schemas.microsoft.com/office/powerpoint/2010/main" val="712945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CD2EE9-D29B-5B6C-A4D8-1AFF182A6E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EE458506-79E5-D5CD-DBD9-7A121B0C81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459432"/>
            <a:ext cx="7154579" cy="8943224"/>
          </a:xfrm>
        </p:spPr>
      </p:pic>
    </p:spTree>
    <p:extLst>
      <p:ext uri="{BB962C8B-B14F-4D97-AF65-F5344CB8AC3E}">
        <p14:creationId xmlns:p14="http://schemas.microsoft.com/office/powerpoint/2010/main" val="3056895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76E365-3BA1-B70D-5EDA-A209ABCC7A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63C229-5B17-3ABF-18FA-F8E5FA9A97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3550427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9FE2C5-B2A5-7AF2-8452-3EC362BB4D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CAE360-E71B-EC12-1BB3-A2B63BB28D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-1179512"/>
            <a:ext cx="8565182" cy="8565182"/>
          </a:xfrm>
        </p:spPr>
      </p:pic>
    </p:spTree>
    <p:extLst>
      <p:ext uri="{BB962C8B-B14F-4D97-AF65-F5344CB8AC3E}">
        <p14:creationId xmlns:p14="http://schemas.microsoft.com/office/powerpoint/2010/main" val="339704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897C0E-8E2C-3B99-466F-78B69D59CE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AA910C-0761-B835-F2AF-059FBB6E9F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891480"/>
            <a:ext cx="8136904" cy="8136904"/>
          </a:xfrm>
        </p:spPr>
      </p:pic>
    </p:spTree>
    <p:extLst>
      <p:ext uri="{BB962C8B-B14F-4D97-AF65-F5344CB8AC3E}">
        <p14:creationId xmlns:p14="http://schemas.microsoft.com/office/powerpoint/2010/main" val="2020188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BA037E-4128-BB02-D762-49413C8C20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B461F2-4129-F15A-3A75-470DE1149A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1611560"/>
            <a:ext cx="7272808" cy="9941349"/>
          </a:xfrm>
        </p:spPr>
      </p:pic>
    </p:spTree>
    <p:extLst>
      <p:ext uri="{BB962C8B-B14F-4D97-AF65-F5344CB8AC3E}">
        <p14:creationId xmlns:p14="http://schemas.microsoft.com/office/powerpoint/2010/main" val="1782821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5B61DA-1490-DC18-BCBE-9568EABB0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1BB8E4-CDC2-0C82-2AD4-6877529F60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961734" cy="7961734"/>
          </a:xfrm>
        </p:spPr>
      </p:pic>
    </p:spTree>
    <p:extLst>
      <p:ext uri="{BB962C8B-B14F-4D97-AF65-F5344CB8AC3E}">
        <p14:creationId xmlns:p14="http://schemas.microsoft.com/office/powerpoint/2010/main" val="2458315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41C754-23C9-A0AA-3422-64CFB13FDD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4355BA-3DCF-A5F9-7D12-D546508C4C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459432"/>
            <a:ext cx="6952956" cy="8691197"/>
          </a:xfrm>
        </p:spPr>
      </p:pic>
    </p:spTree>
    <p:extLst>
      <p:ext uri="{BB962C8B-B14F-4D97-AF65-F5344CB8AC3E}">
        <p14:creationId xmlns:p14="http://schemas.microsoft.com/office/powerpoint/2010/main" val="4205576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8FC2D6-6D1B-B042-7E0B-B3C661284D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4F8C5D-ED3C-3A84-2F72-54AF329D6C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378" y="-1539552"/>
            <a:ext cx="9309158" cy="11501663"/>
          </a:xfrm>
        </p:spPr>
      </p:pic>
    </p:spTree>
    <p:extLst>
      <p:ext uri="{BB962C8B-B14F-4D97-AF65-F5344CB8AC3E}">
        <p14:creationId xmlns:p14="http://schemas.microsoft.com/office/powerpoint/2010/main" val="644812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5BC177-E526-81CA-3A1E-43ABF512C6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66DDB9-DDA0-B4E7-6E42-FFFF177ED7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-1035496"/>
            <a:ext cx="8709198" cy="8709198"/>
          </a:xfrm>
        </p:spPr>
      </p:pic>
    </p:spTree>
    <p:extLst>
      <p:ext uri="{BB962C8B-B14F-4D97-AF65-F5344CB8AC3E}">
        <p14:creationId xmlns:p14="http://schemas.microsoft.com/office/powerpoint/2010/main" val="2133241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693585-746C-1D92-4421-93B987F11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193AC8-143C-DF1F-4AA8-70C6950CD4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64" y="-1683568"/>
            <a:ext cx="11162136" cy="11013591"/>
          </a:xfrm>
        </p:spPr>
      </p:pic>
    </p:spTree>
    <p:extLst>
      <p:ext uri="{BB962C8B-B14F-4D97-AF65-F5344CB8AC3E}">
        <p14:creationId xmlns:p14="http://schemas.microsoft.com/office/powerpoint/2010/main" val="1080693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A2073B-D553-5246-CBC6-03604A4132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A724BA-BEDD-470B-A20C-2CDB318D90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616" y="-3483768"/>
            <a:ext cx="10657184" cy="13716566"/>
          </a:xfrm>
        </p:spPr>
      </p:pic>
    </p:spTree>
    <p:extLst>
      <p:ext uri="{BB962C8B-B14F-4D97-AF65-F5344CB8AC3E}">
        <p14:creationId xmlns:p14="http://schemas.microsoft.com/office/powerpoint/2010/main" val="1811934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6ABADC-C0A9-DE65-3147-8C2FDC7FB1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B3C863-5AC7-1008-106E-F963978DAE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0730" y="-1971600"/>
            <a:ext cx="12101385" cy="11664264"/>
          </a:xfrm>
        </p:spPr>
      </p:pic>
    </p:spTree>
    <p:extLst>
      <p:ext uri="{BB962C8B-B14F-4D97-AF65-F5344CB8AC3E}">
        <p14:creationId xmlns:p14="http://schemas.microsoft.com/office/powerpoint/2010/main" val="1720389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BF1585-E5CF-22A9-B67C-DA283CC730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C2F9E2-8849-5320-BAC0-35DE3D6A5F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4926" y="-2259632"/>
            <a:ext cx="12165582" cy="12165582"/>
          </a:xfrm>
        </p:spPr>
      </p:pic>
    </p:spTree>
    <p:extLst>
      <p:ext uri="{BB962C8B-B14F-4D97-AF65-F5344CB8AC3E}">
        <p14:creationId xmlns:p14="http://schemas.microsoft.com/office/powerpoint/2010/main" val="3469349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98AAE4-41D2-1F3E-DADA-15A54A3506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08AD06-4C89-4877-C5CC-BA48DCCCF8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250" y="-675456"/>
            <a:ext cx="8496944" cy="8496944"/>
          </a:xfrm>
        </p:spPr>
      </p:pic>
    </p:spTree>
    <p:extLst>
      <p:ext uri="{BB962C8B-B14F-4D97-AF65-F5344CB8AC3E}">
        <p14:creationId xmlns:p14="http://schemas.microsoft.com/office/powerpoint/2010/main" val="322508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6389B8-CC04-8900-A6E8-4F6EE6092C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6584DC-B318-8718-5A96-6646847C2A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-781583"/>
            <a:ext cx="8421166" cy="8421166"/>
          </a:xfrm>
        </p:spPr>
      </p:pic>
    </p:spTree>
    <p:extLst>
      <p:ext uri="{BB962C8B-B14F-4D97-AF65-F5344CB8AC3E}">
        <p14:creationId xmlns:p14="http://schemas.microsoft.com/office/powerpoint/2010/main" val="33879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7545BB-4B70-56DB-45E0-5C0F7F0DE4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51FC29-39FB-F68C-E49E-2F0CD9E97F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7593523" cy="9491905"/>
          </a:xfrm>
        </p:spPr>
      </p:pic>
    </p:spTree>
    <p:extLst>
      <p:ext uri="{BB962C8B-B14F-4D97-AF65-F5344CB8AC3E}">
        <p14:creationId xmlns:p14="http://schemas.microsoft.com/office/powerpoint/2010/main" val="2381328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10A8FE-D10C-F5A8-33B2-41400A1B0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E1E708-B179-EEE1-34FA-8F56A2F2A7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770" y="-177230"/>
            <a:ext cx="7212459" cy="7212459"/>
          </a:xfrm>
        </p:spPr>
      </p:pic>
    </p:spTree>
    <p:extLst>
      <p:ext uri="{BB962C8B-B14F-4D97-AF65-F5344CB8AC3E}">
        <p14:creationId xmlns:p14="http://schemas.microsoft.com/office/powerpoint/2010/main" val="1818103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E76247-F5DD-2D7F-2C55-57D08D8C9A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CA7496-ECFF-E328-D734-FC96E760DF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242" y="-747464"/>
            <a:ext cx="8781206" cy="8781206"/>
          </a:xfrm>
        </p:spPr>
      </p:pic>
    </p:spTree>
    <p:extLst>
      <p:ext uri="{BB962C8B-B14F-4D97-AF65-F5344CB8AC3E}">
        <p14:creationId xmlns:p14="http://schemas.microsoft.com/office/powerpoint/2010/main" val="1675922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A75A60-319B-1650-FB03-77AE0FDF89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79FAAA-8612-E7DF-02FC-B3A6258B2F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8696" y="-1755576"/>
            <a:ext cx="12193137" cy="11822244"/>
          </a:xfrm>
        </p:spPr>
      </p:pic>
    </p:spTree>
    <p:extLst>
      <p:ext uri="{BB962C8B-B14F-4D97-AF65-F5344CB8AC3E}">
        <p14:creationId xmlns:p14="http://schemas.microsoft.com/office/powerpoint/2010/main" val="1685406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EC291A-365F-0B54-1FA6-B94579AD9B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D02DFA-2BC7-C0DE-7C6D-A49CEF44E8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457678" cy="7457678"/>
          </a:xfrm>
        </p:spPr>
      </p:pic>
    </p:spTree>
    <p:extLst>
      <p:ext uri="{BB962C8B-B14F-4D97-AF65-F5344CB8AC3E}">
        <p14:creationId xmlns:p14="http://schemas.microsoft.com/office/powerpoint/2010/main" val="4149039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AAA55A-FA48-942A-E2FD-4BBEC4A6CB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99B78C-D388-A4EF-74AE-324D0AF5BA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319186"/>
            <a:ext cx="7344816" cy="9181020"/>
          </a:xfrm>
        </p:spPr>
      </p:pic>
    </p:spTree>
    <p:extLst>
      <p:ext uri="{BB962C8B-B14F-4D97-AF65-F5344CB8AC3E}">
        <p14:creationId xmlns:p14="http://schemas.microsoft.com/office/powerpoint/2010/main" val="2787375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9EC9D4-2BCF-7645-4F40-036ABDEF0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A04196AB-D08E-FF8D-571C-378EEF2A2F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171400"/>
            <a:ext cx="7272808" cy="9091010"/>
          </a:xfrm>
        </p:spPr>
      </p:pic>
    </p:spTree>
    <p:extLst>
      <p:ext uri="{BB962C8B-B14F-4D97-AF65-F5344CB8AC3E}">
        <p14:creationId xmlns:p14="http://schemas.microsoft.com/office/powerpoint/2010/main" val="806366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63FA06-070C-2C4D-0725-B3B70D244D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1BBCD9-6EEC-B09C-7A1A-3622AE9926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729" y="-531440"/>
            <a:ext cx="9862542" cy="9862542"/>
          </a:xfrm>
        </p:spPr>
      </p:pic>
    </p:spTree>
    <p:extLst>
      <p:ext uri="{BB962C8B-B14F-4D97-AF65-F5344CB8AC3E}">
        <p14:creationId xmlns:p14="http://schemas.microsoft.com/office/powerpoint/2010/main" val="478356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AE7D41-F345-3DE4-9AFC-59D3AB5244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D1D9BF-1CE8-4BF9-CE3D-EFF36B6E95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9388" y="-819472"/>
            <a:ext cx="7240988" cy="9051237"/>
          </a:xfrm>
        </p:spPr>
      </p:pic>
    </p:spTree>
    <p:extLst>
      <p:ext uri="{BB962C8B-B14F-4D97-AF65-F5344CB8AC3E}">
        <p14:creationId xmlns:p14="http://schemas.microsoft.com/office/powerpoint/2010/main" val="3845188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F49341-5B78-25FD-288E-A7C04813F5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731B55-94F4-CB14-C246-2B1FBEE43E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740" y="-2547664"/>
            <a:ext cx="10200828" cy="13129203"/>
          </a:xfrm>
        </p:spPr>
      </p:pic>
    </p:spTree>
    <p:extLst>
      <p:ext uri="{BB962C8B-B14F-4D97-AF65-F5344CB8AC3E}">
        <p14:creationId xmlns:p14="http://schemas.microsoft.com/office/powerpoint/2010/main" val="3795701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32EA6E-27E5-EC41-444A-382EDEAB4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F9905B-952C-E2EE-424F-3E161611E5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648836"/>
            <a:ext cx="5760640" cy="8454781"/>
          </a:xfrm>
        </p:spPr>
      </p:pic>
    </p:spTree>
    <p:extLst>
      <p:ext uri="{BB962C8B-B14F-4D97-AF65-F5344CB8AC3E}">
        <p14:creationId xmlns:p14="http://schemas.microsoft.com/office/powerpoint/2010/main" val="4179015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6EC47B-56D3-747B-8273-253DBFF3F2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09EA64-3172-D8D0-F422-56D02134C6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-1395536"/>
            <a:ext cx="10479095" cy="8784976"/>
          </a:xfrm>
        </p:spPr>
      </p:pic>
    </p:spTree>
    <p:extLst>
      <p:ext uri="{BB962C8B-B14F-4D97-AF65-F5344CB8AC3E}">
        <p14:creationId xmlns:p14="http://schemas.microsoft.com/office/powerpoint/2010/main" val="3892728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987D4B-049C-74BF-E88D-8C99D6AC4E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7DEC68-0A5A-2588-9AE9-9C8258ED47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-315416"/>
            <a:ext cx="9458327" cy="7929232"/>
          </a:xfrm>
        </p:spPr>
      </p:pic>
    </p:spTree>
    <p:extLst>
      <p:ext uri="{BB962C8B-B14F-4D97-AF65-F5344CB8AC3E}">
        <p14:creationId xmlns:p14="http://schemas.microsoft.com/office/powerpoint/2010/main" val="4168960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011B95-60D2-6EA6-08B3-BD6DEED84A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ACD6E5-4CAF-A806-BBF8-7BB8DB59DE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-6148064"/>
            <a:ext cx="11233247" cy="19925138"/>
          </a:xfrm>
        </p:spPr>
      </p:pic>
    </p:spTree>
    <p:extLst>
      <p:ext uri="{BB962C8B-B14F-4D97-AF65-F5344CB8AC3E}">
        <p14:creationId xmlns:p14="http://schemas.microsoft.com/office/powerpoint/2010/main" val="387834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E8ACAB-7E27-5B3F-6E1D-87B719E874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0D4E36-E907-CEAC-CCA6-6419C663A1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80773"/>
            <a:ext cx="8578649" cy="6608375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9967F8C1-A4A0-C062-1CEB-E5DCA57B76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803"/>
            <a:ext cx="1674746" cy="948173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734E1055-1BE6-E6C7-021B-343D39D4AB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050" y="5605803"/>
            <a:ext cx="1333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193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29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Citations &amp; Reflzexions N°37 - Perroquet34740</dc:title>
  <dc:creator>Perroquet34740</dc:creator>
  <cp:lastModifiedBy>jean-louis BEYAERT</cp:lastModifiedBy>
  <cp:revision>3</cp:revision>
  <dcterms:created xsi:type="dcterms:W3CDTF">2023-08-06T18:43:14Z</dcterms:created>
  <dcterms:modified xsi:type="dcterms:W3CDTF">2023-08-06T19:12:36Z</dcterms:modified>
</cp:coreProperties>
</file>