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756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1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587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007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80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43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629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76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93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422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77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72070-AB42-4D35-9FA5-A2EA693EDD05}" type="datetimeFigureOut">
              <a:rPr lang="fr-FR" smtClean="0"/>
              <a:t>05/04/2023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C034A-CC47-4B34-9A5C-D195DCD58D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1874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4A73E-9B29-2050-8837-DB71A80E3E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5C29AC1-C536-A1F6-0BD6-CF2D1366F3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2A9B22-ACA8-A0EB-50CB-BC303099D285}"/>
              </a:ext>
            </a:extLst>
          </p:cNvPr>
          <p:cNvSpPr/>
          <p:nvPr/>
        </p:nvSpPr>
        <p:spPr>
          <a:xfrm>
            <a:off x="1461638" y="18864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CITATIONS &amp; REFLEXIONS N°36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C9243AC-B1E1-C018-5515-37A015AA2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625" y="1143000"/>
            <a:ext cx="4772025" cy="5715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473DC86-83AA-6C6D-B7FD-A83F463B02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638" y="554982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9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3510C-DC12-117E-9628-D6071C4B1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98F0EC-9F12-9237-A3C8-B558B536D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2612"/>
            <a:ext cx="5736823" cy="7123223"/>
          </a:xfrm>
        </p:spPr>
      </p:pic>
    </p:spTree>
    <p:extLst>
      <p:ext uri="{BB962C8B-B14F-4D97-AF65-F5344CB8AC3E}">
        <p14:creationId xmlns:p14="http://schemas.microsoft.com/office/powerpoint/2010/main" val="3885744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6E330C-DC85-0DBD-2467-5B4DF9471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13F78-94E1-9A08-8126-034CD3EF22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437" y="188640"/>
            <a:ext cx="4607779" cy="6595628"/>
          </a:xfrm>
        </p:spPr>
      </p:pic>
    </p:spTree>
    <p:extLst>
      <p:ext uri="{BB962C8B-B14F-4D97-AF65-F5344CB8AC3E}">
        <p14:creationId xmlns:p14="http://schemas.microsoft.com/office/powerpoint/2010/main" val="222947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40F13-3EFC-AB1D-3D59-C661E7DBF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B81263-7906-E46A-68A1-00E995E1A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5989319" cy="6858000"/>
          </a:xfrm>
        </p:spPr>
      </p:pic>
    </p:spTree>
    <p:extLst>
      <p:ext uri="{BB962C8B-B14F-4D97-AF65-F5344CB8AC3E}">
        <p14:creationId xmlns:p14="http://schemas.microsoft.com/office/powerpoint/2010/main" val="3520626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DCBB8-E9F0-EE71-838F-DA5B0F7D7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588675-90D6-87DC-7C65-2DCFB8024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57270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23F273-E897-55FC-6103-C5DED5BA7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A3CF8-BAFE-7EC8-4B9F-55A21823E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827584"/>
            <a:ext cx="9867526" cy="12270503"/>
          </a:xfrm>
        </p:spPr>
      </p:pic>
    </p:spTree>
    <p:extLst>
      <p:ext uri="{BB962C8B-B14F-4D97-AF65-F5344CB8AC3E}">
        <p14:creationId xmlns:p14="http://schemas.microsoft.com/office/powerpoint/2010/main" val="1516563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F68F8-91A4-13CB-2743-7F50D74F8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903217-4E0B-C14C-8D70-4430421B8E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467"/>
            <a:ext cx="7055844" cy="6880076"/>
          </a:xfrm>
        </p:spPr>
      </p:pic>
    </p:spTree>
    <p:extLst>
      <p:ext uri="{BB962C8B-B14F-4D97-AF65-F5344CB8AC3E}">
        <p14:creationId xmlns:p14="http://schemas.microsoft.com/office/powerpoint/2010/main" val="3256496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86305C-BEA8-3C4E-DEAC-B19E11181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441012-79B8-F079-B4FE-2136C4945A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560449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A9D68-5C7A-1756-1A3E-D0494FC96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01D27586-55AB-74D6-973E-0DF57CCDA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3042"/>
            <a:ext cx="6999148" cy="6920408"/>
          </a:xfrm>
        </p:spPr>
      </p:pic>
    </p:spTree>
    <p:extLst>
      <p:ext uri="{BB962C8B-B14F-4D97-AF65-F5344CB8AC3E}">
        <p14:creationId xmlns:p14="http://schemas.microsoft.com/office/powerpoint/2010/main" val="1082317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FF280-A937-1D17-BB98-D2FD441F8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936817-40D7-81E6-3233-D434D389B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74731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32CB1-6057-CD9A-5EB6-E4BC0D2D3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E0F462-02F0-2932-2871-D55F978F2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2505140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8871E-6B92-1889-D623-C9D8838EB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C7E3F6-F428-9BB9-6465-3DC2356D8B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6607318" cy="8259148"/>
          </a:xfrm>
        </p:spPr>
      </p:pic>
    </p:spTree>
    <p:extLst>
      <p:ext uri="{BB962C8B-B14F-4D97-AF65-F5344CB8AC3E}">
        <p14:creationId xmlns:p14="http://schemas.microsoft.com/office/powerpoint/2010/main" val="2920863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A0AA1-9A3E-537B-2523-5765BE88E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7910291-D830-8BEA-3A9D-1583918148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165" y="-171400"/>
            <a:ext cx="7385670" cy="7385670"/>
          </a:xfrm>
        </p:spPr>
      </p:pic>
    </p:spTree>
    <p:extLst>
      <p:ext uri="{BB962C8B-B14F-4D97-AF65-F5344CB8AC3E}">
        <p14:creationId xmlns:p14="http://schemas.microsoft.com/office/powerpoint/2010/main" val="1522575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D14CA-FF94-79FC-A8D1-1CCF84D0D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0286D-7977-4AC7-B1BD-F2E6A2C73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8033742" cy="8033742"/>
          </a:xfrm>
        </p:spPr>
      </p:pic>
    </p:spTree>
    <p:extLst>
      <p:ext uri="{BB962C8B-B14F-4D97-AF65-F5344CB8AC3E}">
        <p14:creationId xmlns:p14="http://schemas.microsoft.com/office/powerpoint/2010/main" val="193955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94897-9F39-7C36-004E-36F244C0D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BE7754-EF79-27C4-3766-9FDEC9B34A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891480"/>
            <a:ext cx="6672389" cy="8294152"/>
          </a:xfrm>
        </p:spPr>
      </p:pic>
    </p:spTree>
    <p:extLst>
      <p:ext uri="{BB962C8B-B14F-4D97-AF65-F5344CB8AC3E}">
        <p14:creationId xmlns:p14="http://schemas.microsoft.com/office/powerpoint/2010/main" val="1822853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8C648-1046-02DE-FCFB-2531B62D4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1ACD40-AD9E-E00F-C6B8-A36F4B5AC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88370" cy="6858000"/>
          </a:xfrm>
        </p:spPr>
      </p:pic>
    </p:spTree>
    <p:extLst>
      <p:ext uri="{BB962C8B-B14F-4D97-AF65-F5344CB8AC3E}">
        <p14:creationId xmlns:p14="http://schemas.microsoft.com/office/powerpoint/2010/main" val="10564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A18A9-7BC6-F435-9F2A-224FD160C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802B7-13EE-7104-EF07-881BE9A48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998962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81BE05-EA73-7353-F564-78A4DD8A3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8D5BF-0011-583F-06C7-0CF26B4579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348"/>
            <a:ext cx="7024891" cy="6901957"/>
          </a:xfrm>
        </p:spPr>
      </p:pic>
    </p:spTree>
    <p:extLst>
      <p:ext uri="{BB962C8B-B14F-4D97-AF65-F5344CB8AC3E}">
        <p14:creationId xmlns:p14="http://schemas.microsoft.com/office/powerpoint/2010/main" val="3531845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0F27D-5DE8-15CC-7B7C-D681BE9DA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44D133-62C1-9F73-7F09-DD79D06A4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459432"/>
            <a:ext cx="8750229" cy="8533971"/>
          </a:xfrm>
        </p:spPr>
      </p:pic>
    </p:spTree>
    <p:extLst>
      <p:ext uri="{BB962C8B-B14F-4D97-AF65-F5344CB8AC3E}">
        <p14:creationId xmlns:p14="http://schemas.microsoft.com/office/powerpoint/2010/main" val="1953722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962AB-5C6E-6FD4-DA63-8CD71D3E0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0D41FC-8367-39CE-EC62-FD46F1C79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07"/>
            <a:ext cx="7272243" cy="7090438"/>
          </a:xfrm>
        </p:spPr>
      </p:pic>
    </p:spTree>
    <p:extLst>
      <p:ext uri="{BB962C8B-B14F-4D97-AF65-F5344CB8AC3E}">
        <p14:creationId xmlns:p14="http://schemas.microsoft.com/office/powerpoint/2010/main" val="1861611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5765D6-6D3F-449A-E8E2-111C343B9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23CA2-EA14-95EB-09BA-DF49EC38C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93" y="-675456"/>
            <a:ext cx="9183013" cy="8964917"/>
          </a:xfrm>
        </p:spPr>
      </p:pic>
    </p:spTree>
    <p:extLst>
      <p:ext uri="{BB962C8B-B14F-4D97-AF65-F5344CB8AC3E}">
        <p14:creationId xmlns:p14="http://schemas.microsoft.com/office/powerpoint/2010/main" val="2789226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3D888-BD73-B164-CC21-64846ADC3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3F3B77-167B-9405-C909-11F4257633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17" y="-99392"/>
            <a:ext cx="8429966" cy="7860944"/>
          </a:xfrm>
        </p:spPr>
      </p:pic>
    </p:spTree>
    <p:extLst>
      <p:ext uri="{BB962C8B-B14F-4D97-AF65-F5344CB8AC3E}">
        <p14:creationId xmlns:p14="http://schemas.microsoft.com/office/powerpoint/2010/main" val="4047094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3B5745-80BB-F5A6-994B-9579C4B39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AA045-28D4-5464-F802-80DF47C41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420521" cy="6839418"/>
          </a:xfrm>
        </p:spPr>
      </p:pic>
    </p:spTree>
    <p:extLst>
      <p:ext uri="{BB962C8B-B14F-4D97-AF65-F5344CB8AC3E}">
        <p14:creationId xmlns:p14="http://schemas.microsoft.com/office/powerpoint/2010/main" val="368551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D55D2D-5CA6-7F26-33AD-61E9C7F24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62243F-B5F3-FF54-5354-E34DAB2B8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459432"/>
            <a:ext cx="7416823" cy="11193699"/>
          </a:xfrm>
        </p:spPr>
      </p:pic>
    </p:spTree>
    <p:extLst>
      <p:ext uri="{BB962C8B-B14F-4D97-AF65-F5344CB8AC3E}">
        <p14:creationId xmlns:p14="http://schemas.microsoft.com/office/powerpoint/2010/main" val="30335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78CC2-E27E-0968-385F-CA09689D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5ED0D2-4BDE-287F-9E7E-D84CCEEFD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8976146" cy="7160746"/>
          </a:xfrm>
        </p:spPr>
      </p:pic>
    </p:spTree>
    <p:extLst>
      <p:ext uri="{BB962C8B-B14F-4D97-AF65-F5344CB8AC3E}">
        <p14:creationId xmlns:p14="http://schemas.microsoft.com/office/powerpoint/2010/main" val="3289571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A5AAD-3F82-6140-3814-8F1742F95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71105D-0006-6768-5C34-21E02B0B5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10" y="-1035496"/>
            <a:ext cx="10077350" cy="10077350"/>
          </a:xfrm>
        </p:spPr>
      </p:pic>
    </p:spTree>
    <p:extLst>
      <p:ext uri="{BB962C8B-B14F-4D97-AF65-F5344CB8AC3E}">
        <p14:creationId xmlns:p14="http://schemas.microsoft.com/office/powerpoint/2010/main" val="1796356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E2820-BC25-96E5-FED8-D355BFB7A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56AEBB-0DE1-FAEF-5081-9EDBE9E20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97411"/>
            <a:ext cx="5580859" cy="6968324"/>
          </a:xfrm>
        </p:spPr>
      </p:pic>
    </p:spTree>
    <p:extLst>
      <p:ext uri="{BB962C8B-B14F-4D97-AF65-F5344CB8AC3E}">
        <p14:creationId xmlns:p14="http://schemas.microsoft.com/office/powerpoint/2010/main" val="165057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639B15-3F9A-41A6-C2B2-276D4A60D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EA5B10-6648-C382-AA4B-0EBD7AD3F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21794"/>
            <a:ext cx="5328592" cy="8046176"/>
          </a:xfrm>
        </p:spPr>
      </p:pic>
    </p:spTree>
    <p:extLst>
      <p:ext uri="{BB962C8B-B14F-4D97-AF65-F5344CB8AC3E}">
        <p14:creationId xmlns:p14="http://schemas.microsoft.com/office/powerpoint/2010/main" val="320936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79147-6909-6A50-C7E9-93F16E340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99F873-EA98-D8A3-0F1A-B3B847BE8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758874"/>
            <a:ext cx="10171906" cy="5340251"/>
          </a:xfrm>
        </p:spPr>
      </p:pic>
    </p:spTree>
    <p:extLst>
      <p:ext uri="{BB962C8B-B14F-4D97-AF65-F5344CB8AC3E}">
        <p14:creationId xmlns:p14="http://schemas.microsoft.com/office/powerpoint/2010/main" val="1738837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BA005-0D2E-AF31-518F-987FCF612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B3120-73DF-935C-07D5-D9711ED77E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95014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781465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A31D7-742E-CF88-B74E-7E390D856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9705B2-8298-F1DA-8F83-12B034925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459" y="-171400"/>
            <a:ext cx="6441082" cy="7417754"/>
          </a:xfrm>
        </p:spPr>
      </p:pic>
    </p:spTree>
    <p:extLst>
      <p:ext uri="{BB962C8B-B14F-4D97-AF65-F5344CB8AC3E}">
        <p14:creationId xmlns:p14="http://schemas.microsoft.com/office/powerpoint/2010/main" val="1455608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F40FF-49A6-516E-254C-FB81FFE9E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3DBEAE-7FD7-18A8-F29A-AF6C9822A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74581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1DD1B-BA33-9C89-6830-C13DDF403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81FE56B-2D7D-C3C4-2699-4CC222423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719767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4103300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069CB-C814-6BC9-CE11-68FB0CAAA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A371D-4FA8-5E27-0256-4D8EF84E2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064" y="-387424"/>
            <a:ext cx="7989872" cy="9987340"/>
          </a:xfrm>
        </p:spPr>
      </p:pic>
    </p:spTree>
    <p:extLst>
      <p:ext uri="{BB962C8B-B14F-4D97-AF65-F5344CB8AC3E}">
        <p14:creationId xmlns:p14="http://schemas.microsoft.com/office/powerpoint/2010/main" val="4091259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8356D-63F0-902A-5C04-2E855E641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E9EE86-6E5D-E520-87CD-E788A34AC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1400"/>
            <a:ext cx="4817697" cy="7483002"/>
          </a:xfrm>
        </p:spPr>
      </p:pic>
    </p:spTree>
    <p:extLst>
      <p:ext uri="{BB962C8B-B14F-4D97-AF65-F5344CB8AC3E}">
        <p14:creationId xmlns:p14="http://schemas.microsoft.com/office/powerpoint/2010/main" val="3607524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29C2C-AF3C-D1C7-F09D-8A159F325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3D8253-8254-7737-DB21-0D830D1AB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7385004" cy="9231257"/>
          </a:xfrm>
        </p:spPr>
      </p:pic>
    </p:spTree>
    <p:extLst>
      <p:ext uri="{BB962C8B-B14F-4D97-AF65-F5344CB8AC3E}">
        <p14:creationId xmlns:p14="http://schemas.microsoft.com/office/powerpoint/2010/main" val="2454508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5D057-4089-806D-6499-6067F531D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873B81-CF38-8963-E622-CA0125DCF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323528"/>
            <a:ext cx="9973968" cy="9896349"/>
          </a:xfrm>
        </p:spPr>
      </p:pic>
    </p:spTree>
    <p:extLst>
      <p:ext uri="{BB962C8B-B14F-4D97-AF65-F5344CB8AC3E}">
        <p14:creationId xmlns:p14="http://schemas.microsoft.com/office/powerpoint/2010/main" val="91817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33323-AA2E-441D-A36D-F166A3624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9AA837-59DD-E16A-242C-904AE0875E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27760"/>
            <a:ext cx="6192688" cy="8541639"/>
          </a:xfrm>
        </p:spPr>
      </p:pic>
    </p:spTree>
    <p:extLst>
      <p:ext uri="{BB962C8B-B14F-4D97-AF65-F5344CB8AC3E}">
        <p14:creationId xmlns:p14="http://schemas.microsoft.com/office/powerpoint/2010/main" val="2617493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B62C1-CFD0-A925-071B-AA4FFCE76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423D6-3F51-B88E-3201-5D024D283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1107504"/>
            <a:ext cx="9586446" cy="8164457"/>
          </a:xfrm>
        </p:spPr>
      </p:pic>
    </p:spTree>
    <p:extLst>
      <p:ext uri="{BB962C8B-B14F-4D97-AF65-F5344CB8AC3E}">
        <p14:creationId xmlns:p14="http://schemas.microsoft.com/office/powerpoint/2010/main" val="2957271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1CA31-2C6C-03EE-2EE5-1BE530376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12297-F087-5E60-287D-43886656B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179512"/>
            <a:ext cx="9789318" cy="9789318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A92EAE4-B0F0-0FEB-08BF-3C3FB9A6E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95" y="5445224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42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41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N°36 - Perroquet34740</dc:title>
  <dc:creator>Perroquet34740</dc:creator>
  <cp:lastModifiedBy>jean-louis BEYAERT</cp:lastModifiedBy>
  <cp:revision>3</cp:revision>
  <dcterms:created xsi:type="dcterms:W3CDTF">2023-04-05T18:06:35Z</dcterms:created>
  <dcterms:modified xsi:type="dcterms:W3CDTF">2023-04-05T18:48:17Z</dcterms:modified>
</cp:coreProperties>
</file>