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513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566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21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964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562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258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462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947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549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492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930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9CAC3-661F-45E6-9434-9EC84A282291}" type="datetimeFigureOut">
              <a:rPr lang="fr-FR" smtClean="0"/>
              <a:t>21/03/2023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AA302-3274-4A6F-9BFA-7D554F57F3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1242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1AEE26-C99E-2F93-638B-AC05F4AFEF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214CD4-B379-2AA8-5A9D-F48CD5BCF0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962BD0-41C4-4EC7-0D1B-E8EC85F28449}"/>
              </a:ext>
            </a:extLst>
          </p:cNvPr>
          <p:cNvSpPr/>
          <p:nvPr/>
        </p:nvSpPr>
        <p:spPr>
          <a:xfrm>
            <a:off x="767408" y="692696"/>
            <a:ext cx="102971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CITATIONS &amp; REFLEXIONS N°35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D6669B8-7018-706D-24AB-E9450500D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631783"/>
            <a:ext cx="5220233" cy="496633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1AE25F3-3AB4-5482-5849-0576EDE84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49875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225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77228-16E4-0638-BF88-EA67869C6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21DDB3E-9EB7-30B0-9A71-F0BBAA74D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771801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9DCA18-7E5F-1045-511B-A1044614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80A50-49EB-E677-C4D3-1EE471FDD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393734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42058A-949C-663E-06DF-513447094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B7ACE6-019F-D25E-FACE-D269482CF4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214607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87D156-8BA3-1F70-8312-48F751E36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724288-7582-6608-D345-90292858F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22" y="365125"/>
            <a:ext cx="11958378" cy="6856570"/>
          </a:xfrm>
        </p:spPr>
      </p:pic>
    </p:spTree>
    <p:extLst>
      <p:ext uri="{BB962C8B-B14F-4D97-AF65-F5344CB8AC3E}">
        <p14:creationId xmlns:p14="http://schemas.microsoft.com/office/powerpoint/2010/main" val="876936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486D6-F0E4-E27C-FC74-A92287F67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5EB1AB-2BA0-2301-D517-138F554A46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555307" cy="6837302"/>
          </a:xfrm>
        </p:spPr>
      </p:pic>
    </p:spTree>
    <p:extLst>
      <p:ext uri="{BB962C8B-B14F-4D97-AF65-F5344CB8AC3E}">
        <p14:creationId xmlns:p14="http://schemas.microsoft.com/office/powerpoint/2010/main" val="3297899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E6DE0D-B9CD-32BB-8813-08A030977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54DD61-304A-ED7F-0400-977A4BD2E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2169947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A4FCA9-48A1-2B28-F5A6-0FDCEB8A3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6EA4BA-D449-2587-0959-4D494EB28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136684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0BA078-D0BD-0311-902C-A9D132A4A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BF3A0B-FEEF-C8F8-C738-139983D4C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784" y="0"/>
            <a:ext cx="5898488" cy="6840610"/>
          </a:xfrm>
        </p:spPr>
      </p:pic>
    </p:spTree>
    <p:extLst>
      <p:ext uri="{BB962C8B-B14F-4D97-AF65-F5344CB8AC3E}">
        <p14:creationId xmlns:p14="http://schemas.microsoft.com/office/powerpoint/2010/main" val="1822757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8F9BE2-B492-DBE0-0537-6D5A5DEAB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F466A0-AA6D-B5F7-10DF-2F94E8E2EF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8205142" cy="8205142"/>
          </a:xfrm>
        </p:spPr>
      </p:pic>
    </p:spTree>
    <p:extLst>
      <p:ext uri="{BB962C8B-B14F-4D97-AF65-F5344CB8AC3E}">
        <p14:creationId xmlns:p14="http://schemas.microsoft.com/office/powerpoint/2010/main" val="858814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05D00-6BEE-9E19-D3A0-AF0D4B627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A18BFB1-EC96-092F-E22C-5BF8D1421B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74" y="-459432"/>
            <a:ext cx="9141246" cy="9141246"/>
          </a:xfrm>
        </p:spPr>
      </p:pic>
    </p:spTree>
    <p:extLst>
      <p:ext uri="{BB962C8B-B14F-4D97-AF65-F5344CB8AC3E}">
        <p14:creationId xmlns:p14="http://schemas.microsoft.com/office/powerpoint/2010/main" val="353072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03AA6-1FD3-E55F-DE8D-BBF00F438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E8166A-4EEA-2382-9450-A5EE1E4B9C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251520"/>
            <a:ext cx="10722243" cy="8872656"/>
          </a:xfrm>
        </p:spPr>
      </p:pic>
    </p:spTree>
    <p:extLst>
      <p:ext uri="{BB962C8B-B14F-4D97-AF65-F5344CB8AC3E}">
        <p14:creationId xmlns:p14="http://schemas.microsoft.com/office/powerpoint/2010/main" val="3489757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D09311-F171-3C6F-6604-600AA9E78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B93A45-375A-F921-746F-9C64AB0681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669677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52D69A-1BCF-4C51-95FD-B422F75FC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04F403-6B43-1B99-C7D3-CCFA1AE09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90" y="0"/>
            <a:ext cx="5776781" cy="6944429"/>
          </a:xfrm>
        </p:spPr>
      </p:pic>
    </p:spTree>
    <p:extLst>
      <p:ext uri="{BB962C8B-B14F-4D97-AF65-F5344CB8AC3E}">
        <p14:creationId xmlns:p14="http://schemas.microsoft.com/office/powerpoint/2010/main" val="2374546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7F6BB-9281-0303-B528-9D4B5EE20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6349AF-01AC-9C5D-8D0A-71D98490C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330" y="0"/>
            <a:ext cx="7599340" cy="7469315"/>
          </a:xfrm>
        </p:spPr>
      </p:pic>
    </p:spTree>
    <p:extLst>
      <p:ext uri="{BB962C8B-B14F-4D97-AF65-F5344CB8AC3E}">
        <p14:creationId xmlns:p14="http://schemas.microsoft.com/office/powerpoint/2010/main" val="458384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D2750-AB4F-8BB3-1170-8AFE1BC42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38898C-2EF4-83FB-D3EC-ACB69B5999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20119"/>
            <a:ext cx="8131683" cy="7498238"/>
          </a:xfrm>
        </p:spPr>
      </p:pic>
    </p:spTree>
    <p:extLst>
      <p:ext uri="{BB962C8B-B14F-4D97-AF65-F5344CB8AC3E}">
        <p14:creationId xmlns:p14="http://schemas.microsoft.com/office/powerpoint/2010/main" val="2033207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C82834-7CCB-BD63-9D06-F06AB64D6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FB364F-4CAB-1310-F523-DC28CB6A73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81111"/>
            <a:ext cx="6293055" cy="6939111"/>
          </a:xfrm>
        </p:spPr>
      </p:pic>
    </p:spTree>
    <p:extLst>
      <p:ext uri="{BB962C8B-B14F-4D97-AF65-F5344CB8AC3E}">
        <p14:creationId xmlns:p14="http://schemas.microsoft.com/office/powerpoint/2010/main" val="2794962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9AF7AE-81BD-2407-37EF-0A135983A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44467B-F2AF-E4C9-F17E-05610B1AAE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33511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939659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98E889-6782-958A-0371-ABD253FEC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EA3593-ECB1-240C-4C10-1D5D63D2C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2564874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9862BA-D7C7-D635-6433-AD565B398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69B26E-1D6A-BC0B-83F5-DAB7DFFA97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848" y="0"/>
            <a:ext cx="7292303" cy="7201150"/>
          </a:xfrm>
        </p:spPr>
      </p:pic>
    </p:spTree>
    <p:extLst>
      <p:ext uri="{BB962C8B-B14F-4D97-AF65-F5344CB8AC3E}">
        <p14:creationId xmlns:p14="http://schemas.microsoft.com/office/powerpoint/2010/main" val="1852927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E1D283-52DD-FD63-A78E-322D11B18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D806F4-34A7-57F5-C7F7-7C79760FAD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4118152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FC529-B0C6-AE8D-3B4D-586201605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AB8664-2555-3FB3-4A9D-23D6B88A5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778" y="-15467"/>
            <a:ext cx="6630443" cy="6941247"/>
          </a:xfrm>
        </p:spPr>
      </p:pic>
    </p:spTree>
    <p:extLst>
      <p:ext uri="{BB962C8B-B14F-4D97-AF65-F5344CB8AC3E}">
        <p14:creationId xmlns:p14="http://schemas.microsoft.com/office/powerpoint/2010/main" val="778502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061DEF-20FF-CC03-5202-E88351836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76241-495C-5BF1-9A36-D113B2F78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5940"/>
            <a:ext cx="6980475" cy="6933940"/>
          </a:xfrm>
        </p:spPr>
      </p:pic>
    </p:spTree>
    <p:extLst>
      <p:ext uri="{BB962C8B-B14F-4D97-AF65-F5344CB8AC3E}">
        <p14:creationId xmlns:p14="http://schemas.microsoft.com/office/powerpoint/2010/main" val="117097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DF3D9C-9F51-F85B-BA8F-3B5E3C225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6E382B-AF29-05DD-3754-03731056B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4242"/>
            <a:ext cx="6080149" cy="6834088"/>
          </a:xfrm>
        </p:spPr>
      </p:pic>
    </p:spTree>
    <p:extLst>
      <p:ext uri="{BB962C8B-B14F-4D97-AF65-F5344CB8AC3E}">
        <p14:creationId xmlns:p14="http://schemas.microsoft.com/office/powerpoint/2010/main" val="1926966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5279F-D002-382B-3DA2-EFA48ECE5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96511-BD9D-C414-3581-E6011B289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0891"/>
            <a:ext cx="5988568" cy="6908891"/>
          </a:xfrm>
        </p:spPr>
      </p:pic>
    </p:spTree>
    <p:extLst>
      <p:ext uri="{BB962C8B-B14F-4D97-AF65-F5344CB8AC3E}">
        <p14:creationId xmlns:p14="http://schemas.microsoft.com/office/powerpoint/2010/main" val="2312492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1EF621-00F8-E0A5-EBF1-3C7AA8F07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605C73-C3C6-3800-A657-0D6730AB05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5160"/>
            <a:ext cx="6589401" cy="6842840"/>
          </a:xfrm>
        </p:spPr>
      </p:pic>
    </p:spTree>
    <p:extLst>
      <p:ext uri="{BB962C8B-B14F-4D97-AF65-F5344CB8AC3E}">
        <p14:creationId xmlns:p14="http://schemas.microsoft.com/office/powerpoint/2010/main" val="305758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386CA6-BBAE-40C4-815E-40C75621F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807DC2-7232-173C-7F3C-DDC08D881C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8210"/>
            <a:ext cx="8001253" cy="6934420"/>
          </a:xfrm>
        </p:spPr>
      </p:pic>
    </p:spTree>
    <p:extLst>
      <p:ext uri="{BB962C8B-B14F-4D97-AF65-F5344CB8AC3E}">
        <p14:creationId xmlns:p14="http://schemas.microsoft.com/office/powerpoint/2010/main" val="3342140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28474-0A61-48A7-41F4-46774A727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65C30-99D2-D34A-9FD9-3C72D6543D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403648"/>
            <a:ext cx="5832648" cy="12315674"/>
          </a:xfrm>
        </p:spPr>
      </p:pic>
    </p:spTree>
    <p:extLst>
      <p:ext uri="{BB962C8B-B14F-4D97-AF65-F5344CB8AC3E}">
        <p14:creationId xmlns:p14="http://schemas.microsoft.com/office/powerpoint/2010/main" val="2741874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A4E0A-7EF9-537E-11A0-1DC556008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501DD1-EF4A-A217-DC0D-C689F57796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4364"/>
            <a:ext cx="7554423" cy="7006728"/>
          </a:xfrm>
        </p:spPr>
      </p:pic>
    </p:spTree>
    <p:extLst>
      <p:ext uri="{BB962C8B-B14F-4D97-AF65-F5344CB8AC3E}">
        <p14:creationId xmlns:p14="http://schemas.microsoft.com/office/powerpoint/2010/main" val="27021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A027C-5916-6982-CC69-2C6A49F4F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E9F08E-D64C-05A1-D00D-E58B5C3EA3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3646546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AC8D9-A22E-7F99-A4C5-9FE2B3832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FEBE7D-5DDF-3092-DD2B-03BBFDA64C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3283"/>
            <a:ext cx="7655581" cy="6937870"/>
          </a:xfrm>
        </p:spPr>
      </p:pic>
    </p:spTree>
    <p:extLst>
      <p:ext uri="{BB962C8B-B14F-4D97-AF65-F5344CB8AC3E}">
        <p14:creationId xmlns:p14="http://schemas.microsoft.com/office/powerpoint/2010/main" val="2799346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A97639-4F1D-B12E-60B9-7B0FF34DC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255047-931D-EED3-FBA1-164A3E329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670" y="365125"/>
            <a:ext cx="6625382" cy="6492875"/>
          </a:xfrm>
        </p:spPr>
      </p:pic>
    </p:spTree>
    <p:extLst>
      <p:ext uri="{BB962C8B-B14F-4D97-AF65-F5344CB8AC3E}">
        <p14:creationId xmlns:p14="http://schemas.microsoft.com/office/powerpoint/2010/main" val="2110864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DACA6B-E33A-DD49-C70E-F8527F1F2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85AA21-7AE1-39F4-FE3F-2C689CBE79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663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02843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8A1A05-3F7D-B152-9913-B968561DB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8442CFD-782C-D1DF-B462-4F70F4956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637047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693E38-CDA2-B348-C90A-B07F025F9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ECEA54-2309-C308-27F0-F9185F275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712" y="-1154930"/>
            <a:ext cx="5980575" cy="7999019"/>
          </a:xfrm>
        </p:spPr>
      </p:pic>
    </p:spTree>
    <p:extLst>
      <p:ext uri="{BB962C8B-B14F-4D97-AF65-F5344CB8AC3E}">
        <p14:creationId xmlns:p14="http://schemas.microsoft.com/office/powerpoint/2010/main" val="2012782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1980C4-8762-E12D-561E-6AF6A1DB8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3000E8-0658-65E5-7DB0-4B8BAA10C8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71400"/>
            <a:ext cx="9415056" cy="6564387"/>
          </a:xfrm>
        </p:spPr>
      </p:pic>
    </p:spTree>
    <p:extLst>
      <p:ext uri="{BB962C8B-B14F-4D97-AF65-F5344CB8AC3E}">
        <p14:creationId xmlns:p14="http://schemas.microsoft.com/office/powerpoint/2010/main" val="1969401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E3819-E9E7-F872-081E-66F49DEC8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2BB3ED-7CC3-F76A-D4B2-F5AB8125B8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173" y="-383654"/>
            <a:ext cx="7241654" cy="7241654"/>
          </a:xfrm>
        </p:spPr>
      </p:pic>
    </p:spTree>
    <p:extLst>
      <p:ext uri="{BB962C8B-B14F-4D97-AF65-F5344CB8AC3E}">
        <p14:creationId xmlns:p14="http://schemas.microsoft.com/office/powerpoint/2010/main" val="3100201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6A524-5C71-F398-ABD7-52D9BA404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BDD61A-AA51-144A-A7C6-89A0EB570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62" y="-3123728"/>
            <a:ext cx="11156876" cy="11178583"/>
          </a:xfrm>
        </p:spPr>
      </p:pic>
    </p:spTree>
    <p:extLst>
      <p:ext uri="{BB962C8B-B14F-4D97-AF65-F5344CB8AC3E}">
        <p14:creationId xmlns:p14="http://schemas.microsoft.com/office/powerpoint/2010/main" val="4203132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484C7-DB06-C6C0-8619-C25F1C25B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D27B27-7FED-1ED0-ADAE-1AB9431473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459432"/>
            <a:ext cx="6594832" cy="7624084"/>
          </a:xfrm>
        </p:spPr>
      </p:pic>
    </p:spTree>
    <p:extLst>
      <p:ext uri="{BB962C8B-B14F-4D97-AF65-F5344CB8AC3E}">
        <p14:creationId xmlns:p14="http://schemas.microsoft.com/office/powerpoint/2010/main" val="1580237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8D26F-FE0C-9B35-8A2E-EEF9D63DA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7F3FB5-2A13-E0C5-ED0C-91A3DC296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7916"/>
            <a:ext cx="12192000" cy="7068443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FD4AA1F-BA3D-6D47-5327-862D8792A7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669044"/>
            <a:ext cx="1765317" cy="99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917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26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N°35 - Perroquet34740</dc:title>
  <dc:creator>Perroquet34740</dc:creator>
  <cp:lastModifiedBy>jean-louis BEYAERT</cp:lastModifiedBy>
  <cp:revision>3</cp:revision>
  <dcterms:created xsi:type="dcterms:W3CDTF">2023-03-21T15:43:08Z</dcterms:created>
  <dcterms:modified xsi:type="dcterms:W3CDTF">2023-03-21T16:09:09Z</dcterms:modified>
</cp:coreProperties>
</file>