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 snapToGrid="0">
      <p:cViewPr varScale="1">
        <p:scale>
          <a:sx n="83" d="100"/>
          <a:sy n="83" d="100"/>
        </p:scale>
        <p:origin x="4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94566-617F-46EA-AF00-7DE9A66D8242}" type="datetimeFigureOut">
              <a:rPr lang="fr-FR" smtClean="0"/>
              <a:t>11/01/2023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B11BA-D537-4950-B323-F852ECE54D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58024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94566-617F-46EA-AF00-7DE9A66D8242}" type="datetimeFigureOut">
              <a:rPr lang="fr-FR" smtClean="0"/>
              <a:t>11/01/2023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B11BA-D537-4950-B323-F852ECE54D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78544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94566-617F-46EA-AF00-7DE9A66D8242}" type="datetimeFigureOut">
              <a:rPr lang="fr-FR" smtClean="0"/>
              <a:t>11/01/2023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B11BA-D537-4950-B323-F852ECE54D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74696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94566-617F-46EA-AF00-7DE9A66D8242}" type="datetimeFigureOut">
              <a:rPr lang="fr-FR" smtClean="0"/>
              <a:t>11/01/2023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B11BA-D537-4950-B323-F852ECE54D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3608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94566-617F-46EA-AF00-7DE9A66D8242}" type="datetimeFigureOut">
              <a:rPr lang="fr-FR" smtClean="0"/>
              <a:t>11/01/2023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B11BA-D537-4950-B323-F852ECE54D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98189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94566-617F-46EA-AF00-7DE9A66D8242}" type="datetimeFigureOut">
              <a:rPr lang="fr-FR" smtClean="0"/>
              <a:t>11/01/2023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B11BA-D537-4950-B323-F852ECE54D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36597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94566-617F-46EA-AF00-7DE9A66D8242}" type="datetimeFigureOut">
              <a:rPr lang="fr-FR" smtClean="0"/>
              <a:t>11/01/2023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B11BA-D537-4950-B323-F852ECE54D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54540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94566-617F-46EA-AF00-7DE9A66D8242}" type="datetimeFigureOut">
              <a:rPr lang="fr-FR" smtClean="0"/>
              <a:t>11/01/2023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B11BA-D537-4950-B323-F852ECE54D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12029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94566-617F-46EA-AF00-7DE9A66D8242}" type="datetimeFigureOut">
              <a:rPr lang="fr-FR" smtClean="0"/>
              <a:t>11/01/2023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B11BA-D537-4950-B323-F852ECE54D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70826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94566-617F-46EA-AF00-7DE9A66D8242}" type="datetimeFigureOut">
              <a:rPr lang="fr-FR" smtClean="0"/>
              <a:t>11/01/2023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B11BA-D537-4950-B323-F852ECE54D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37783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94566-617F-46EA-AF00-7DE9A66D8242}" type="datetimeFigureOut">
              <a:rPr lang="fr-FR" smtClean="0"/>
              <a:t>11/01/2023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B11BA-D537-4950-B323-F852ECE54D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27986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394566-617F-46EA-AF00-7DE9A66D8242}" type="datetimeFigureOut">
              <a:rPr lang="fr-FR" smtClean="0"/>
              <a:t>11/01/2023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7B11BA-D537-4950-B323-F852ECE54D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322404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7ACEE1-70D0-A355-50AC-676BDAA0621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63D5A482-58E4-5153-0B03-71CF9991182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B8FC047-CFE4-BE6B-279C-B8278DDE4BC9}"/>
              </a:ext>
            </a:extLst>
          </p:cNvPr>
          <p:cNvSpPr/>
          <p:nvPr/>
        </p:nvSpPr>
        <p:spPr>
          <a:xfrm>
            <a:off x="532435" y="474562"/>
            <a:ext cx="972214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CITATIONS &amp; REFLEXIONS N°33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7460537F-C727-5AAB-EEE1-DC8141EF98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6032" y="1600200"/>
            <a:ext cx="6667500" cy="4762500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C7050669-22AC-5E46-4D35-7540DBE84C5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5564" y="5021262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46193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  <p:sndAc>
          <p:stSnd loop="1">
            <p:snd r:embed="rId2" name="Musique pour photos.wav"/>
          </p:stSnd>
        </p:sndAc>
      </p:transition>
    </mc:Choice>
    <mc:Fallback>
      <p:transition spd="slow">
        <p:fade/>
        <p:sndAc>
          <p:stSnd loop="1">
            <p:snd r:embed="rId2" name="Musique pour photo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5DDD34-41F7-B3D1-1123-6D7E7A899F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3" name="Espace réservé du contenu 12">
            <a:extLst>
              <a:ext uri="{FF2B5EF4-FFF2-40B4-BE49-F238E27FC236}">
                <a16:creationId xmlns:a16="http://schemas.microsoft.com/office/drawing/2014/main" id="{D1F2E519-9036-2237-F475-50667F4A0E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8306" y="81023"/>
            <a:ext cx="6852350" cy="6539696"/>
          </a:xfrm>
        </p:spPr>
      </p:pic>
    </p:spTree>
    <p:extLst>
      <p:ext uri="{BB962C8B-B14F-4D97-AF65-F5344CB8AC3E}">
        <p14:creationId xmlns:p14="http://schemas.microsoft.com/office/powerpoint/2010/main" val="11239582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688978-C592-107E-8FB1-3B9235D5F6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10322F0-9EFA-4539-2FCD-BC44A62012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294" y="820622"/>
            <a:ext cx="10135412" cy="5216756"/>
          </a:xfrm>
        </p:spPr>
      </p:pic>
    </p:spTree>
    <p:extLst>
      <p:ext uri="{BB962C8B-B14F-4D97-AF65-F5344CB8AC3E}">
        <p14:creationId xmlns:p14="http://schemas.microsoft.com/office/powerpoint/2010/main" val="27110726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84292D-71FC-4312-C343-E8B9CB64C0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2F979F0-E2D0-D074-B1D1-471F75779D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6721" y="601885"/>
            <a:ext cx="9049941" cy="6033294"/>
          </a:xfrm>
        </p:spPr>
      </p:pic>
    </p:spTree>
    <p:extLst>
      <p:ext uri="{BB962C8B-B14F-4D97-AF65-F5344CB8AC3E}">
        <p14:creationId xmlns:p14="http://schemas.microsoft.com/office/powerpoint/2010/main" val="25803772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CFBBF7-5A65-91C8-F0F9-E0DB32FC36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226B5AB-76A5-7309-6E54-3A03C4EAC0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3498" y="0"/>
            <a:ext cx="6312158" cy="6840172"/>
          </a:xfrm>
        </p:spPr>
      </p:pic>
    </p:spTree>
    <p:extLst>
      <p:ext uri="{BB962C8B-B14F-4D97-AF65-F5344CB8AC3E}">
        <p14:creationId xmlns:p14="http://schemas.microsoft.com/office/powerpoint/2010/main" val="1314035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C1DBCE-1BD6-1387-BF1A-EDDEB5AE61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7BD3D1F-2D3D-327D-9CC1-B43F614D73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2847" y="68705"/>
            <a:ext cx="7788865" cy="6789295"/>
          </a:xfrm>
        </p:spPr>
      </p:pic>
    </p:spTree>
    <p:extLst>
      <p:ext uri="{BB962C8B-B14F-4D97-AF65-F5344CB8AC3E}">
        <p14:creationId xmlns:p14="http://schemas.microsoft.com/office/powerpoint/2010/main" val="38282420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6EC036-4841-EECC-4C17-55E624E3F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E74EE6-B199-8F11-3287-927BF3E2BA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240170" cy="6983573"/>
          </a:xfrm>
        </p:spPr>
      </p:pic>
    </p:spTree>
    <p:extLst>
      <p:ext uri="{BB962C8B-B14F-4D97-AF65-F5344CB8AC3E}">
        <p14:creationId xmlns:p14="http://schemas.microsoft.com/office/powerpoint/2010/main" val="32362910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BD7685-4CEC-2813-D357-3AEC103557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39708F3-9694-A69F-8BFC-A13FD00AAF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4570" y="0"/>
            <a:ext cx="6890923" cy="6825421"/>
          </a:xfrm>
        </p:spPr>
      </p:pic>
    </p:spTree>
    <p:extLst>
      <p:ext uri="{BB962C8B-B14F-4D97-AF65-F5344CB8AC3E}">
        <p14:creationId xmlns:p14="http://schemas.microsoft.com/office/powerpoint/2010/main" val="7700760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AA390E-E3CA-FBCA-D769-308D493C9F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84F3F9D-2823-AC28-3465-9BD3F20A43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6092" y="11313"/>
            <a:ext cx="7216804" cy="6850735"/>
          </a:xfrm>
        </p:spPr>
      </p:pic>
    </p:spTree>
    <p:extLst>
      <p:ext uri="{BB962C8B-B14F-4D97-AF65-F5344CB8AC3E}">
        <p14:creationId xmlns:p14="http://schemas.microsoft.com/office/powerpoint/2010/main" val="28842455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EE0920-6CA2-E951-31CE-D88E0C836A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ED83485-DC41-6205-5221-4C28805E10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260" y="-12764"/>
            <a:ext cx="6450119" cy="6883528"/>
          </a:xfrm>
        </p:spPr>
      </p:pic>
    </p:spTree>
    <p:extLst>
      <p:ext uri="{BB962C8B-B14F-4D97-AF65-F5344CB8AC3E}">
        <p14:creationId xmlns:p14="http://schemas.microsoft.com/office/powerpoint/2010/main" val="9926566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F542C6-1719-C2D8-3336-FC6885B3C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EE0FC9A-EB53-157E-21A1-E65C2EEF54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0615" y="0"/>
            <a:ext cx="8982266" cy="8982266"/>
          </a:xfrm>
        </p:spPr>
      </p:pic>
    </p:spTree>
    <p:extLst>
      <p:ext uri="{BB962C8B-B14F-4D97-AF65-F5344CB8AC3E}">
        <p14:creationId xmlns:p14="http://schemas.microsoft.com/office/powerpoint/2010/main" val="26546250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3215ED-D2A5-1D58-CD25-9879C6FD3E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D3C78AB-AA5C-472C-6895-F77F0DCC18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100" y="0"/>
            <a:ext cx="8023576" cy="7340409"/>
          </a:xfrm>
        </p:spPr>
      </p:pic>
    </p:spTree>
    <p:extLst>
      <p:ext uri="{BB962C8B-B14F-4D97-AF65-F5344CB8AC3E}">
        <p14:creationId xmlns:p14="http://schemas.microsoft.com/office/powerpoint/2010/main" val="5816607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AA70BF-12F9-69AD-EE19-38E83246D0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CDC0138-92B1-00FB-C094-24C85389DC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8407" y="0"/>
            <a:ext cx="8368808" cy="8368808"/>
          </a:xfrm>
        </p:spPr>
      </p:pic>
    </p:spTree>
    <p:extLst>
      <p:ext uri="{BB962C8B-B14F-4D97-AF65-F5344CB8AC3E}">
        <p14:creationId xmlns:p14="http://schemas.microsoft.com/office/powerpoint/2010/main" val="4004536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2EB78F-DAC9-0672-E64F-C625E5AADF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090F01D-C65A-28F8-8AAD-CA60A44B69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1141" y="-219918"/>
            <a:ext cx="8829718" cy="7932032"/>
          </a:xfrm>
        </p:spPr>
      </p:pic>
    </p:spTree>
    <p:extLst>
      <p:ext uri="{BB962C8B-B14F-4D97-AF65-F5344CB8AC3E}">
        <p14:creationId xmlns:p14="http://schemas.microsoft.com/office/powerpoint/2010/main" val="16074947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DD0118-4638-A45B-3EDF-DD314332BF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19A95B3-E8CE-B2AA-194F-3ADDE9D46C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4073" y="0"/>
            <a:ext cx="6806226" cy="6806226"/>
          </a:xfrm>
        </p:spPr>
      </p:pic>
    </p:spTree>
    <p:extLst>
      <p:ext uri="{BB962C8B-B14F-4D97-AF65-F5344CB8AC3E}">
        <p14:creationId xmlns:p14="http://schemas.microsoft.com/office/powerpoint/2010/main" val="36344213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E7CCAB-61FB-6994-E84E-A766D4BEF1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24A4046-DCFE-1849-890E-F22249F281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3428" y="46181"/>
            <a:ext cx="4375230" cy="6805913"/>
          </a:xfrm>
        </p:spPr>
      </p:pic>
    </p:spTree>
    <p:extLst>
      <p:ext uri="{BB962C8B-B14F-4D97-AF65-F5344CB8AC3E}">
        <p14:creationId xmlns:p14="http://schemas.microsoft.com/office/powerpoint/2010/main" val="33324468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94A9DF-FF16-7256-7F07-1F39F6ADF7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2F2850F-832B-DFBB-96DB-2B0FF2EE71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7063" y="-1051486"/>
            <a:ext cx="6944809" cy="8630444"/>
          </a:xfrm>
        </p:spPr>
      </p:pic>
    </p:spTree>
    <p:extLst>
      <p:ext uri="{BB962C8B-B14F-4D97-AF65-F5344CB8AC3E}">
        <p14:creationId xmlns:p14="http://schemas.microsoft.com/office/powerpoint/2010/main" val="4799543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5E2837-7C40-3178-65BA-513797F802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D9E5867-ED9D-E7AC-471C-3ECC67CB9F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8405" y="0"/>
            <a:ext cx="7662755" cy="6832623"/>
          </a:xfrm>
        </p:spPr>
      </p:pic>
    </p:spTree>
    <p:extLst>
      <p:ext uri="{BB962C8B-B14F-4D97-AF65-F5344CB8AC3E}">
        <p14:creationId xmlns:p14="http://schemas.microsoft.com/office/powerpoint/2010/main" val="5360073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EF9EE2-DAAB-11CF-7F1D-5906DC5E0E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51CB349-5D90-D313-61CB-30829C29AC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1947" y="-127583"/>
            <a:ext cx="6921972" cy="6921972"/>
          </a:xfrm>
        </p:spPr>
      </p:pic>
    </p:spTree>
    <p:extLst>
      <p:ext uri="{BB962C8B-B14F-4D97-AF65-F5344CB8AC3E}">
        <p14:creationId xmlns:p14="http://schemas.microsoft.com/office/powerpoint/2010/main" val="5029411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9398AF-A18F-248D-8459-74793E1D7A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ECC3B62-57CA-421A-FAFB-D90DD863A8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4859" y="0"/>
            <a:ext cx="7594726" cy="6822597"/>
          </a:xfrm>
        </p:spPr>
      </p:pic>
    </p:spTree>
    <p:extLst>
      <p:ext uri="{BB962C8B-B14F-4D97-AF65-F5344CB8AC3E}">
        <p14:creationId xmlns:p14="http://schemas.microsoft.com/office/powerpoint/2010/main" val="41040305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4B77A3-795A-4630-0D62-75368F15FC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D8ED534-6A29-A84B-4644-123103F48E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1588" y="0"/>
            <a:ext cx="6683354" cy="8020025"/>
          </a:xfrm>
        </p:spPr>
      </p:pic>
    </p:spTree>
    <p:extLst>
      <p:ext uri="{BB962C8B-B14F-4D97-AF65-F5344CB8AC3E}">
        <p14:creationId xmlns:p14="http://schemas.microsoft.com/office/powerpoint/2010/main" val="34711459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5E9A1E-7D08-1A54-7505-606051A684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B1E277D-078D-9A8A-D9B4-88F050ED15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4214" y="-21329"/>
            <a:ext cx="8419932" cy="6879329"/>
          </a:xfrm>
        </p:spPr>
      </p:pic>
    </p:spTree>
    <p:extLst>
      <p:ext uri="{BB962C8B-B14F-4D97-AF65-F5344CB8AC3E}">
        <p14:creationId xmlns:p14="http://schemas.microsoft.com/office/powerpoint/2010/main" val="40652152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ABC7F6-03AC-1E6A-E2F4-DFE89F2E24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C354F24-F952-3D54-1F24-4BFB5B8292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560" y="726030"/>
            <a:ext cx="10851249" cy="6103828"/>
          </a:xfrm>
        </p:spPr>
      </p:pic>
    </p:spTree>
    <p:extLst>
      <p:ext uri="{BB962C8B-B14F-4D97-AF65-F5344CB8AC3E}">
        <p14:creationId xmlns:p14="http://schemas.microsoft.com/office/powerpoint/2010/main" val="15500520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656F2B-AD73-B790-D491-C2FB769EF7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250AD02-49F4-5ECF-5FE9-F69306B02E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3914" y="-1236662"/>
            <a:ext cx="8264324" cy="11208493"/>
          </a:xfrm>
        </p:spPr>
      </p:pic>
    </p:spTree>
    <p:extLst>
      <p:ext uri="{BB962C8B-B14F-4D97-AF65-F5344CB8AC3E}">
        <p14:creationId xmlns:p14="http://schemas.microsoft.com/office/powerpoint/2010/main" val="38737472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289C8F-F2EF-1D33-6DBA-E49C07EF84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0998DD0-5D44-9C9E-D038-E1B27F8294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3913" y="-1782800"/>
            <a:ext cx="7974957" cy="11943777"/>
          </a:xfrm>
        </p:spPr>
      </p:pic>
    </p:spTree>
    <p:extLst>
      <p:ext uri="{BB962C8B-B14F-4D97-AF65-F5344CB8AC3E}">
        <p14:creationId xmlns:p14="http://schemas.microsoft.com/office/powerpoint/2010/main" val="4731992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96CE72-4776-6039-10B4-A760A83CF3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C411007-826E-587B-8694-1C164D4E38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7924" y="156519"/>
            <a:ext cx="9656152" cy="6668212"/>
          </a:xfrm>
        </p:spPr>
      </p:pic>
    </p:spTree>
    <p:extLst>
      <p:ext uri="{BB962C8B-B14F-4D97-AF65-F5344CB8AC3E}">
        <p14:creationId xmlns:p14="http://schemas.microsoft.com/office/powerpoint/2010/main" val="784395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9FFB48-52C7-8562-F1AE-4FE2070554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020083A-8EE5-7C8F-5E6D-F91F80DA89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0993" y="-422351"/>
            <a:ext cx="5891514" cy="7307305"/>
          </a:xfrm>
        </p:spPr>
      </p:pic>
    </p:spTree>
    <p:extLst>
      <p:ext uri="{BB962C8B-B14F-4D97-AF65-F5344CB8AC3E}">
        <p14:creationId xmlns:p14="http://schemas.microsoft.com/office/powerpoint/2010/main" val="26932603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6CB8BB-D8E7-7BD6-E91A-621BC871AF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9909078-D4F1-4B2E-49BC-185A5B4FDE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6119" y="207485"/>
            <a:ext cx="8590706" cy="6443030"/>
          </a:xfrm>
        </p:spPr>
      </p:pic>
    </p:spTree>
    <p:extLst>
      <p:ext uri="{BB962C8B-B14F-4D97-AF65-F5344CB8AC3E}">
        <p14:creationId xmlns:p14="http://schemas.microsoft.com/office/powerpoint/2010/main" val="28753841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A0DE4A-51AB-4635-9EEF-3FBCADB949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88D093-34B0-13F1-AC3D-61029FA1DB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8865" y="-202558"/>
            <a:ext cx="5648446" cy="7060558"/>
          </a:xfrm>
        </p:spPr>
      </p:pic>
    </p:spTree>
    <p:extLst>
      <p:ext uri="{BB962C8B-B14F-4D97-AF65-F5344CB8AC3E}">
        <p14:creationId xmlns:p14="http://schemas.microsoft.com/office/powerpoint/2010/main" val="17043294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2388CE-44FD-4DAF-65CD-6588A42BDA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A7EDAE1-E068-15C2-9E92-E76EF78EBC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3038" y="6374"/>
            <a:ext cx="5058137" cy="6936875"/>
          </a:xfrm>
        </p:spPr>
      </p:pic>
    </p:spTree>
    <p:extLst>
      <p:ext uri="{BB962C8B-B14F-4D97-AF65-F5344CB8AC3E}">
        <p14:creationId xmlns:p14="http://schemas.microsoft.com/office/powerpoint/2010/main" val="23221380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F9E1BB-9C6D-2645-1946-9F812C4C31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032B5A0-9D1B-E2F5-A548-1C9466DA3A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6806" y="-300942"/>
            <a:ext cx="7718606" cy="7265139"/>
          </a:xfrm>
        </p:spPr>
      </p:pic>
    </p:spTree>
    <p:extLst>
      <p:ext uri="{BB962C8B-B14F-4D97-AF65-F5344CB8AC3E}">
        <p14:creationId xmlns:p14="http://schemas.microsoft.com/office/powerpoint/2010/main" val="22186899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E4FDBC-5751-D034-9DFC-DEBD295460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FE41947-6E7F-800F-DE99-519972BFBC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6511" y="0"/>
            <a:ext cx="6805914" cy="6805914"/>
          </a:xfrm>
        </p:spPr>
      </p:pic>
    </p:spTree>
    <p:extLst>
      <p:ext uri="{BB962C8B-B14F-4D97-AF65-F5344CB8AC3E}">
        <p14:creationId xmlns:p14="http://schemas.microsoft.com/office/powerpoint/2010/main" val="5801002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026963-93C2-068F-4F1C-2B8EC4EECF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21E1942-288A-A41B-0517-FB48527D5A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313" y="0"/>
            <a:ext cx="5440101" cy="6800127"/>
          </a:xfrm>
        </p:spPr>
      </p:pic>
    </p:spTree>
    <p:extLst>
      <p:ext uri="{BB962C8B-B14F-4D97-AF65-F5344CB8AC3E}">
        <p14:creationId xmlns:p14="http://schemas.microsoft.com/office/powerpoint/2010/main" val="7845332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3524DE-DAEA-7149-1CC4-C5B51DDA45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AC3F4FA-6ACB-F9F3-8F2B-7C0B5273FC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6756" y="-81023"/>
            <a:ext cx="7479760" cy="6788696"/>
          </a:xfrm>
        </p:spPr>
      </p:pic>
    </p:spTree>
    <p:extLst>
      <p:ext uri="{BB962C8B-B14F-4D97-AF65-F5344CB8AC3E}">
        <p14:creationId xmlns:p14="http://schemas.microsoft.com/office/powerpoint/2010/main" val="14305982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A724F5-18E2-7BDA-0894-7C420EA451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4F4EBC2-5CD7-7A62-F66D-3D510DB172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153466" cy="7153466"/>
          </a:xfrm>
        </p:spPr>
      </p:pic>
    </p:spTree>
    <p:extLst>
      <p:ext uri="{BB962C8B-B14F-4D97-AF65-F5344CB8AC3E}">
        <p14:creationId xmlns:p14="http://schemas.microsoft.com/office/powerpoint/2010/main" val="32233554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7009C4-6850-7BC6-6D84-A8A1A36F6D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C39C6D2-0881-B748-DF98-3FDC04A1AA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8438256" cy="8438256"/>
          </a:xfrm>
        </p:spPr>
      </p:pic>
    </p:spTree>
    <p:extLst>
      <p:ext uri="{BB962C8B-B14F-4D97-AF65-F5344CB8AC3E}">
        <p14:creationId xmlns:p14="http://schemas.microsoft.com/office/powerpoint/2010/main" val="2369883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1E5312-6EEC-4860-927D-90CB188C6E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1B32CD4-B794-94B8-A4C2-57D485CF85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3049" y="0"/>
            <a:ext cx="6864099" cy="6864099"/>
          </a:xfrm>
        </p:spPr>
      </p:pic>
    </p:spTree>
    <p:extLst>
      <p:ext uri="{BB962C8B-B14F-4D97-AF65-F5344CB8AC3E}">
        <p14:creationId xmlns:p14="http://schemas.microsoft.com/office/powerpoint/2010/main" val="3645390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AF8B30-53EB-4A0A-D5DA-85E256237D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9029EA9-CE00-7DB1-5AFC-3A8001B206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9591" y="-162047"/>
            <a:ext cx="9225335" cy="9225335"/>
          </a:xfrm>
        </p:spPr>
      </p:pic>
    </p:spTree>
    <p:extLst>
      <p:ext uri="{BB962C8B-B14F-4D97-AF65-F5344CB8AC3E}">
        <p14:creationId xmlns:p14="http://schemas.microsoft.com/office/powerpoint/2010/main" val="39780039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0AAF17-FD97-3B2E-A17E-D84D54D86B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7C7BEEC-76FD-C6D3-11DB-356CBAA517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2028" y="0"/>
            <a:ext cx="6817800" cy="6817800"/>
          </a:xfrm>
        </p:spPr>
      </p:pic>
    </p:spTree>
    <p:extLst>
      <p:ext uri="{BB962C8B-B14F-4D97-AF65-F5344CB8AC3E}">
        <p14:creationId xmlns:p14="http://schemas.microsoft.com/office/powerpoint/2010/main" val="39082316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FEF092-64B7-7731-03A5-5FBE1F727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78A8AC3-99BF-7656-4C60-F8ECA5C7DF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8649" y="-405115"/>
            <a:ext cx="9132737" cy="9132737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D676DA77-FA2B-BBFA-9EDD-18933BAC85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73523" y="5661226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FCE82230-01C2-DC7A-3881-1D71DFC70D7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11" y="5630759"/>
            <a:ext cx="1736202" cy="982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4621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>
        <p15:prstTrans prst="airplan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</TotalTime>
  <Words>6</Words>
  <Application>Microsoft Office PowerPoint</Application>
  <PresentationFormat>Grand écran</PresentationFormat>
  <Paragraphs>1</Paragraphs>
  <Slides>40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40</vt:i4>
      </vt:variant>
    </vt:vector>
  </HeadingPairs>
  <TitlesOfParts>
    <vt:vector size="4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Citations &amp; Réflexions N°33 - Perroquet34740</dc:title>
  <dc:creator>Perroquet34740</dc:creator>
  <cp:lastModifiedBy>jean-louis BEYAERT</cp:lastModifiedBy>
  <cp:revision>4</cp:revision>
  <dcterms:created xsi:type="dcterms:W3CDTF">2023-01-11T18:27:12Z</dcterms:created>
  <dcterms:modified xsi:type="dcterms:W3CDTF">2023-01-11T19:02:57Z</dcterms:modified>
</cp:coreProperties>
</file>