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669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34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78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34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73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52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90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924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639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41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24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2DE30-6132-4953-9C4C-90261840A344}" type="datetimeFigureOut">
              <a:rPr lang="fr-FR" smtClean="0"/>
              <a:t>06/02/2023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C5199-594E-4398-A353-A02463C85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5705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0C077-E61F-ECEA-C238-445C13C378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F6DD225-96E0-F90A-3833-06E4E7CF6A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467B7D-B58C-6CD4-1B1C-33B52A54F610}"/>
              </a:ext>
            </a:extLst>
          </p:cNvPr>
          <p:cNvSpPr/>
          <p:nvPr/>
        </p:nvSpPr>
        <p:spPr>
          <a:xfrm>
            <a:off x="1284790" y="381965"/>
            <a:ext cx="94178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CITATIONS ET REFLEXIONS N°34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F95143C-D992-4B9B-BA06-CF4A5DABA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477" y="1151299"/>
            <a:ext cx="6738516" cy="673851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C3486D3-169C-369B-9B24-059797C1C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403" y="4801210"/>
            <a:ext cx="1978436" cy="205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  <p:sndAc>
          <p:stSnd loop="1">
            <p:snd r:embed="rId2" name="Musique pour photos.wav"/>
          </p:stSnd>
        </p:sndAc>
      </p:transition>
    </mc:Choice>
    <mc:Fallback>
      <p:transition spd="slow">
        <p:randomBar dir="vert"/>
        <p:sndAc>
          <p:stSnd loop="1">
            <p:snd r:embed="rId2" name="Musique pour photo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162D6-F71A-BD43-A5AE-4FD8CFF53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EA39E83-360C-F428-0390-6C05B68B8E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50" y="0"/>
            <a:ext cx="6864099" cy="6864099"/>
          </a:xfrm>
        </p:spPr>
      </p:pic>
    </p:spTree>
    <p:extLst>
      <p:ext uri="{BB962C8B-B14F-4D97-AF65-F5344CB8AC3E}">
        <p14:creationId xmlns:p14="http://schemas.microsoft.com/office/powerpoint/2010/main" val="264319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62B5C-3E69-55E7-7A07-6C82E6672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6AF1E8-308A-7704-BCD2-EE024A4E27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534" y="-104172"/>
            <a:ext cx="7975269" cy="7975269"/>
          </a:xfrm>
        </p:spPr>
      </p:pic>
    </p:spTree>
    <p:extLst>
      <p:ext uri="{BB962C8B-B14F-4D97-AF65-F5344CB8AC3E}">
        <p14:creationId xmlns:p14="http://schemas.microsoft.com/office/powerpoint/2010/main" val="233838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196EA-2703-AAC0-0F5C-2E639FBB5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BC5D3D-855B-1907-DCDD-D24049D21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152" y="-62049"/>
            <a:ext cx="5778286" cy="6982097"/>
          </a:xfrm>
        </p:spPr>
      </p:pic>
    </p:spTree>
    <p:extLst>
      <p:ext uri="{BB962C8B-B14F-4D97-AF65-F5344CB8AC3E}">
        <p14:creationId xmlns:p14="http://schemas.microsoft.com/office/powerpoint/2010/main" val="3641700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13DBD-9A32-C604-9226-8E27862CA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E04ACE-54BF-DBF9-8859-8886A6624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924" y="0"/>
            <a:ext cx="6898823" cy="6898823"/>
          </a:xfrm>
        </p:spPr>
      </p:pic>
    </p:spTree>
    <p:extLst>
      <p:ext uri="{BB962C8B-B14F-4D97-AF65-F5344CB8AC3E}">
        <p14:creationId xmlns:p14="http://schemas.microsoft.com/office/powerpoint/2010/main" val="3462768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EF1C8-95AA-75DA-1259-CA6CA18A7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68C91A-FCE0-147C-ADF6-5E55F469D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092818" cy="6917522"/>
          </a:xfrm>
        </p:spPr>
      </p:pic>
    </p:spTree>
    <p:extLst>
      <p:ext uri="{BB962C8B-B14F-4D97-AF65-F5344CB8AC3E}">
        <p14:creationId xmlns:p14="http://schemas.microsoft.com/office/powerpoint/2010/main" val="178765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968D3-6733-C5AD-C05B-DCDCB30AD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E6E3C9-5C78-232E-D59E-AD79AFFE3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398" y="-1169043"/>
            <a:ext cx="6955349" cy="8637952"/>
          </a:xfrm>
        </p:spPr>
      </p:pic>
    </p:spTree>
    <p:extLst>
      <p:ext uri="{BB962C8B-B14F-4D97-AF65-F5344CB8AC3E}">
        <p14:creationId xmlns:p14="http://schemas.microsoft.com/office/powerpoint/2010/main" val="383936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5BF2E1-1816-EC36-ED78-CA04FD61A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562EE-3DCA-ED9C-3222-B619B1FF4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403" y="555585"/>
            <a:ext cx="6199023" cy="6176963"/>
          </a:xfrm>
        </p:spPr>
      </p:pic>
    </p:spTree>
    <p:extLst>
      <p:ext uri="{BB962C8B-B14F-4D97-AF65-F5344CB8AC3E}">
        <p14:creationId xmlns:p14="http://schemas.microsoft.com/office/powerpoint/2010/main" val="2974616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152A2-F2FA-CAC0-F3F2-E743D3846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F54526-7270-5F0A-27A3-0C8FF8DA3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31" y="1027906"/>
            <a:ext cx="10805003" cy="4623594"/>
          </a:xfrm>
        </p:spPr>
      </p:pic>
    </p:spTree>
    <p:extLst>
      <p:ext uri="{BB962C8B-B14F-4D97-AF65-F5344CB8AC3E}">
        <p14:creationId xmlns:p14="http://schemas.microsoft.com/office/powerpoint/2010/main" val="403854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EF576-9192-0E91-E809-DFA90BF29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B4F0D-3934-837D-F92F-51704136B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750" y="254642"/>
            <a:ext cx="7085568" cy="6603357"/>
          </a:xfrm>
        </p:spPr>
      </p:pic>
    </p:spTree>
    <p:extLst>
      <p:ext uri="{BB962C8B-B14F-4D97-AF65-F5344CB8AC3E}">
        <p14:creationId xmlns:p14="http://schemas.microsoft.com/office/powerpoint/2010/main" val="225895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79234-F308-F501-20A2-AF45927D4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6C0F29-D206-EFC5-68A1-359A40FFC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33" y="-2685326"/>
            <a:ext cx="9291358" cy="10674423"/>
          </a:xfrm>
        </p:spPr>
      </p:pic>
    </p:spTree>
    <p:extLst>
      <p:ext uri="{BB962C8B-B14F-4D97-AF65-F5344CB8AC3E}">
        <p14:creationId xmlns:p14="http://schemas.microsoft.com/office/powerpoint/2010/main" val="412973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D08CF-CB27-C35E-EA4F-EA11777E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FBBC3-C48F-848A-1CBD-C2E5D1425A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263" y="0"/>
            <a:ext cx="4849313" cy="6937917"/>
          </a:xfrm>
        </p:spPr>
      </p:pic>
    </p:spTree>
    <p:extLst>
      <p:ext uri="{BB962C8B-B14F-4D97-AF65-F5344CB8AC3E}">
        <p14:creationId xmlns:p14="http://schemas.microsoft.com/office/powerpoint/2010/main" val="240170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B4C032-7B47-CBE7-8CC7-FE90233A3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792E9-D402-9821-6836-9E4A87E1E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11" y="-1770928"/>
            <a:ext cx="9490735" cy="12305479"/>
          </a:xfrm>
        </p:spPr>
      </p:pic>
    </p:spTree>
    <p:extLst>
      <p:ext uri="{BB962C8B-B14F-4D97-AF65-F5344CB8AC3E}">
        <p14:creationId xmlns:p14="http://schemas.microsoft.com/office/powerpoint/2010/main" val="31825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C1116-018B-363D-7A88-F0A9468CB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2661DE-3EAA-D894-9198-75341FDA1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65" y="174698"/>
            <a:ext cx="9557419" cy="6508603"/>
          </a:xfrm>
        </p:spPr>
      </p:pic>
    </p:spTree>
    <p:extLst>
      <p:ext uri="{BB962C8B-B14F-4D97-AF65-F5344CB8AC3E}">
        <p14:creationId xmlns:p14="http://schemas.microsoft.com/office/powerpoint/2010/main" val="366632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40A66-8F9C-42BE-9FC8-EC0174BD8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1AC620-B7E5-CC9D-2ED4-E9F7262FE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183" y="-92598"/>
            <a:ext cx="7413969" cy="6950597"/>
          </a:xfrm>
        </p:spPr>
      </p:pic>
    </p:spTree>
    <p:extLst>
      <p:ext uri="{BB962C8B-B14F-4D97-AF65-F5344CB8AC3E}">
        <p14:creationId xmlns:p14="http://schemas.microsoft.com/office/powerpoint/2010/main" val="18933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980DC8-9C55-ED91-CB9B-98A26F1C1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EEB74-5A09-4A8C-C7D3-1F4D475898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600" y="144042"/>
            <a:ext cx="8743420" cy="6569915"/>
          </a:xfrm>
        </p:spPr>
      </p:pic>
    </p:spTree>
    <p:extLst>
      <p:ext uri="{BB962C8B-B14F-4D97-AF65-F5344CB8AC3E}">
        <p14:creationId xmlns:p14="http://schemas.microsoft.com/office/powerpoint/2010/main" val="142499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431E2-3D72-27DC-319C-209D041DF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FC321-BB0F-3BFB-E44D-155D513CC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63" y="138896"/>
            <a:ext cx="10904969" cy="7795349"/>
          </a:xfrm>
        </p:spPr>
      </p:pic>
    </p:spTree>
    <p:extLst>
      <p:ext uri="{BB962C8B-B14F-4D97-AF65-F5344CB8AC3E}">
        <p14:creationId xmlns:p14="http://schemas.microsoft.com/office/powerpoint/2010/main" val="131438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FE88A-280B-6622-7899-5CBE1649D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64F124-4030-493A-91FA-2D9BDE1D2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445" y="80415"/>
            <a:ext cx="6474084" cy="6823361"/>
          </a:xfrm>
        </p:spPr>
      </p:pic>
    </p:spTree>
    <p:extLst>
      <p:ext uri="{BB962C8B-B14F-4D97-AF65-F5344CB8AC3E}">
        <p14:creationId xmlns:p14="http://schemas.microsoft.com/office/powerpoint/2010/main" val="93794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1E437-FAB2-EE98-DCBF-60B6372B8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837E5C-5AD7-978C-7545-38D0D458D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260" y="-3428921"/>
            <a:ext cx="7342129" cy="9921796"/>
          </a:xfrm>
        </p:spPr>
      </p:pic>
    </p:spTree>
    <p:extLst>
      <p:ext uri="{BB962C8B-B14F-4D97-AF65-F5344CB8AC3E}">
        <p14:creationId xmlns:p14="http://schemas.microsoft.com/office/powerpoint/2010/main" val="281587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CC60E-4B3F-BB3F-1B6E-3E9663735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67D72-D3C0-B896-DD15-CCE694D8B4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32" y="0"/>
            <a:ext cx="5531405" cy="6914257"/>
          </a:xfrm>
        </p:spPr>
      </p:pic>
    </p:spTree>
    <p:extLst>
      <p:ext uri="{BB962C8B-B14F-4D97-AF65-F5344CB8AC3E}">
        <p14:creationId xmlns:p14="http://schemas.microsoft.com/office/powerpoint/2010/main" val="311737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840D1-BC8F-6BE6-7046-3211E81EE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03C97-D50A-6610-5381-2E728339B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599" y="-740780"/>
            <a:ext cx="6206392" cy="7712798"/>
          </a:xfrm>
        </p:spPr>
      </p:pic>
    </p:spTree>
    <p:extLst>
      <p:ext uri="{BB962C8B-B14F-4D97-AF65-F5344CB8AC3E}">
        <p14:creationId xmlns:p14="http://schemas.microsoft.com/office/powerpoint/2010/main" val="2241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14031-6761-9031-6C5E-D7B4C46BA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3761E6-BD20-D429-4EC6-BA1A31890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41153" cy="6889960"/>
          </a:xfrm>
        </p:spPr>
      </p:pic>
    </p:spTree>
    <p:extLst>
      <p:ext uri="{BB962C8B-B14F-4D97-AF65-F5344CB8AC3E}">
        <p14:creationId xmlns:p14="http://schemas.microsoft.com/office/powerpoint/2010/main" val="381634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307BF-0AF3-0A95-62D2-3E474A8BC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413651-2ED6-390A-1D35-747877A48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878" y="-8837"/>
            <a:ext cx="6875674" cy="6875674"/>
          </a:xfrm>
        </p:spPr>
      </p:pic>
    </p:spTree>
    <p:extLst>
      <p:ext uri="{BB962C8B-B14F-4D97-AF65-F5344CB8AC3E}">
        <p14:creationId xmlns:p14="http://schemas.microsoft.com/office/powerpoint/2010/main" val="277226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6528F-53E5-4A75-78C0-02174FB16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9D8A96-5A49-DE91-4AD1-81E16F7CBE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696" y="-544010"/>
            <a:ext cx="8345658" cy="8345658"/>
          </a:xfrm>
        </p:spPr>
      </p:pic>
    </p:spTree>
    <p:extLst>
      <p:ext uri="{BB962C8B-B14F-4D97-AF65-F5344CB8AC3E}">
        <p14:creationId xmlns:p14="http://schemas.microsoft.com/office/powerpoint/2010/main" val="1782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AC259-D02B-E51F-D377-1409082CA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39BC85-EA6F-110D-FC79-95384B79E1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006" y="-90061"/>
            <a:ext cx="6997867" cy="6948061"/>
          </a:xfrm>
        </p:spPr>
      </p:pic>
    </p:spTree>
    <p:extLst>
      <p:ext uri="{BB962C8B-B14F-4D97-AF65-F5344CB8AC3E}">
        <p14:creationId xmlns:p14="http://schemas.microsoft.com/office/powerpoint/2010/main" val="257115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8A7298-6B5E-0672-4E16-6FA87130C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1C9882-702B-D9D7-C0EF-B34D03CB9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057" y="-188555"/>
            <a:ext cx="7081965" cy="7046555"/>
          </a:xfrm>
        </p:spPr>
      </p:pic>
    </p:spTree>
    <p:extLst>
      <p:ext uri="{BB962C8B-B14F-4D97-AF65-F5344CB8AC3E}">
        <p14:creationId xmlns:p14="http://schemas.microsoft.com/office/powerpoint/2010/main" val="4196611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88AB9-C398-7F17-2912-B7716F4E6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35021A-C9B3-E466-5A11-3B8A606E4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85" y="81023"/>
            <a:ext cx="6236177" cy="6738536"/>
          </a:xfrm>
        </p:spPr>
      </p:pic>
    </p:spTree>
    <p:extLst>
      <p:ext uri="{BB962C8B-B14F-4D97-AF65-F5344CB8AC3E}">
        <p14:creationId xmlns:p14="http://schemas.microsoft.com/office/powerpoint/2010/main" val="289449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3AFB9-DA06-DF47-3FF4-C937D70CB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4A484-DC1D-2CFF-1EB8-71A5C3C2A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211" y="0"/>
            <a:ext cx="5684503" cy="6900356"/>
          </a:xfrm>
        </p:spPr>
      </p:pic>
    </p:spTree>
    <p:extLst>
      <p:ext uri="{BB962C8B-B14F-4D97-AF65-F5344CB8AC3E}">
        <p14:creationId xmlns:p14="http://schemas.microsoft.com/office/powerpoint/2010/main" val="293693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093BBE-A5B9-C308-5BEA-5973C76E0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4BBD3-F17F-1590-9875-C4589A32C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866" y="0"/>
            <a:ext cx="5469353" cy="6920799"/>
          </a:xfrm>
        </p:spPr>
      </p:pic>
    </p:spTree>
    <p:extLst>
      <p:ext uri="{BB962C8B-B14F-4D97-AF65-F5344CB8AC3E}">
        <p14:creationId xmlns:p14="http://schemas.microsoft.com/office/powerpoint/2010/main" val="72353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F21C8-84E3-940C-36A2-A56CB68E9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B4EE43-92BA-22BC-4DDA-8855E6FAF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754" y="-127322"/>
            <a:ext cx="5687340" cy="7067763"/>
          </a:xfrm>
        </p:spPr>
      </p:pic>
    </p:spTree>
    <p:extLst>
      <p:ext uri="{BB962C8B-B14F-4D97-AF65-F5344CB8AC3E}">
        <p14:creationId xmlns:p14="http://schemas.microsoft.com/office/powerpoint/2010/main" val="13147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8F5354-AA23-81C6-F9A7-83C08DEF6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9E4ADC-4F6D-CB4E-35ED-4AD57842C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7248" cy="6887248"/>
          </a:xfrm>
        </p:spPr>
      </p:pic>
    </p:spTree>
    <p:extLst>
      <p:ext uri="{BB962C8B-B14F-4D97-AF65-F5344CB8AC3E}">
        <p14:creationId xmlns:p14="http://schemas.microsoft.com/office/powerpoint/2010/main" val="2144652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C6032-8C02-AAE9-6F22-ACDD6EE08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5807ED-7138-27ED-A3A6-85CBE5630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599923" cy="7027355"/>
          </a:xfrm>
        </p:spPr>
      </p:pic>
    </p:spTree>
    <p:extLst>
      <p:ext uri="{BB962C8B-B14F-4D97-AF65-F5344CB8AC3E}">
        <p14:creationId xmlns:p14="http://schemas.microsoft.com/office/powerpoint/2010/main" val="404905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A8CDF0-2010-513C-C465-5E3995233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A77DE1-DC63-2E4D-8632-758C843FF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236" y="81022"/>
            <a:ext cx="5715431" cy="6710879"/>
          </a:xfrm>
        </p:spPr>
      </p:pic>
    </p:spTree>
    <p:extLst>
      <p:ext uri="{BB962C8B-B14F-4D97-AF65-F5344CB8AC3E}">
        <p14:creationId xmlns:p14="http://schemas.microsoft.com/office/powerpoint/2010/main" val="165099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DB7F9-3F97-235E-DFCF-AB2D1E72F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1F280-2122-6CB8-E2EF-02444C29D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62" y="-1169044"/>
            <a:ext cx="9885091" cy="9885091"/>
          </a:xfrm>
        </p:spPr>
      </p:pic>
    </p:spTree>
    <p:extLst>
      <p:ext uri="{BB962C8B-B14F-4D97-AF65-F5344CB8AC3E}">
        <p14:creationId xmlns:p14="http://schemas.microsoft.com/office/powerpoint/2010/main" val="379323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E1937A-084B-466A-FF96-0A26E8BDC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3626E6-5751-3E0A-D6CF-FDACF09E9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414" y="56626"/>
            <a:ext cx="5399001" cy="6744747"/>
          </a:xfrm>
        </p:spPr>
      </p:pic>
    </p:spTree>
    <p:extLst>
      <p:ext uri="{BB962C8B-B14F-4D97-AF65-F5344CB8AC3E}">
        <p14:creationId xmlns:p14="http://schemas.microsoft.com/office/powerpoint/2010/main" val="314209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CFC06E-3B34-DB74-759F-03DCD19C9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962802-091B-22BC-0CD7-4525EED785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527" y="0"/>
            <a:ext cx="5441336" cy="6870774"/>
          </a:xfrm>
        </p:spPr>
      </p:pic>
    </p:spTree>
    <p:extLst>
      <p:ext uri="{BB962C8B-B14F-4D97-AF65-F5344CB8AC3E}">
        <p14:creationId xmlns:p14="http://schemas.microsoft.com/office/powerpoint/2010/main" val="461628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954F4C-1EDB-FA75-1E67-D52008192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792E62-B56A-7268-C408-9EE3C4D21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903" y="-2587769"/>
            <a:ext cx="7360338" cy="9445769"/>
          </a:xfrm>
        </p:spPr>
      </p:pic>
    </p:spTree>
    <p:extLst>
      <p:ext uri="{BB962C8B-B14F-4D97-AF65-F5344CB8AC3E}">
        <p14:creationId xmlns:p14="http://schemas.microsoft.com/office/powerpoint/2010/main" val="327753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42E27-8573-B39B-5B44-0FB6FFACC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F8BBD1-6B0B-4997-EE5B-7CE8AA4C8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602" y="-164131"/>
            <a:ext cx="5749008" cy="7186261"/>
          </a:xfrm>
        </p:spPr>
      </p:pic>
    </p:spTree>
    <p:extLst>
      <p:ext uri="{BB962C8B-B14F-4D97-AF65-F5344CB8AC3E}">
        <p14:creationId xmlns:p14="http://schemas.microsoft.com/office/powerpoint/2010/main" val="27523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09A68-D938-55F3-98F3-476E7DF37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3FDCBE-4716-B05E-5C71-AF414BB82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752" y="162046"/>
            <a:ext cx="6678904" cy="6678904"/>
          </a:xfrm>
        </p:spPr>
      </p:pic>
    </p:spTree>
    <p:extLst>
      <p:ext uri="{BB962C8B-B14F-4D97-AF65-F5344CB8AC3E}">
        <p14:creationId xmlns:p14="http://schemas.microsoft.com/office/powerpoint/2010/main" val="3587548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BDDDC-3116-9E1E-0D58-303168EA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2AD3E7-F8DA-86F7-83F9-F8CFE5793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359" y="0"/>
            <a:ext cx="5735281" cy="703176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B51FE7E-4FB5-0691-E8F2-881E61E1A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1" y="5619976"/>
            <a:ext cx="1541790" cy="8728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CAAE92D-1D05-4F53-7909-8F2E90C838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728" y="5627070"/>
            <a:ext cx="1747234" cy="92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6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et réflexions N°34 - Perroquet34740</dc:title>
  <dc:creator>Perroquet34740</dc:creator>
  <cp:lastModifiedBy>jean-louis BEYAERT</cp:lastModifiedBy>
  <cp:revision>3</cp:revision>
  <dcterms:created xsi:type="dcterms:W3CDTF">2023-02-06T18:36:03Z</dcterms:created>
  <dcterms:modified xsi:type="dcterms:W3CDTF">2023-02-06T19:02:08Z</dcterms:modified>
</cp:coreProperties>
</file>