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25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1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70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89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56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52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3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32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30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12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9EED4-B44A-48A4-A842-1DEACDCF4C23}" type="datetimeFigureOut">
              <a:rPr lang="fr-FR" smtClean="0"/>
              <a:t>07/08/2023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7264B-C560-43D5-B2AB-B3A0D49E6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459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D2509-6CAD-AA7E-FD08-88584E345F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B5E623C-571D-EBA2-DD92-135AEAE25A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E3E4D0-D69B-0F15-E7A9-EB1F4EF011EF}"/>
              </a:ext>
            </a:extLst>
          </p:cNvPr>
          <p:cNvSpPr/>
          <p:nvPr/>
        </p:nvSpPr>
        <p:spPr>
          <a:xfrm>
            <a:off x="2927649" y="548680"/>
            <a:ext cx="56618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ART METAL N°04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81D7BA0-B4BF-DD27-D4F6-4C0FC1DAF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503063"/>
            <a:ext cx="3873227" cy="516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5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  <p:sndAc>
          <p:stSnd loop="1">
            <p:snd r:embed="rId2" name="Musique des sphères.wav"/>
          </p:stSnd>
        </p:sndAc>
      </p:transition>
    </mc:Choice>
    <mc:Fallback xmlns="">
      <p:transition spd="slow" advTm="5000">
        <p:fade/>
        <p:sndAc>
          <p:stSnd loop="1">
            <p:snd r:embed="rId4" name="Musique des sphè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44421B-9C69-8D68-9EDF-B5033333F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E80C1-0ED3-4656-A538-BEDDB2AC0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58910"/>
            <a:ext cx="6768752" cy="6678675"/>
          </a:xfrm>
        </p:spPr>
      </p:pic>
    </p:spTree>
    <p:extLst>
      <p:ext uri="{BB962C8B-B14F-4D97-AF65-F5344CB8AC3E}">
        <p14:creationId xmlns:p14="http://schemas.microsoft.com/office/powerpoint/2010/main" val="16374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FACA9-7C51-BA65-3AE1-0E05D1DB7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392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C7BE57-8866-A458-B35D-C490F2098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181" y="-243408"/>
            <a:ext cx="4893059" cy="7600057"/>
          </a:xfrm>
        </p:spPr>
      </p:pic>
    </p:spTree>
    <p:extLst>
      <p:ext uri="{BB962C8B-B14F-4D97-AF65-F5344CB8AC3E}">
        <p14:creationId xmlns:p14="http://schemas.microsoft.com/office/powerpoint/2010/main" val="252048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0666B6-EA2F-F7F6-5E97-F92A436AF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D58AF-094D-9AE8-C025-2CC2CC640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612" y="-1035496"/>
            <a:ext cx="7235772" cy="9643111"/>
          </a:xfrm>
        </p:spPr>
      </p:pic>
    </p:spTree>
    <p:extLst>
      <p:ext uri="{BB962C8B-B14F-4D97-AF65-F5344CB8AC3E}">
        <p14:creationId xmlns:p14="http://schemas.microsoft.com/office/powerpoint/2010/main" val="98831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1B894-2B0D-C609-0F51-403B232A1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0F73F-F5C7-BA7E-4B9B-B75152F6F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827584"/>
            <a:ext cx="7416824" cy="9884399"/>
          </a:xfrm>
        </p:spPr>
      </p:pic>
    </p:spTree>
    <p:extLst>
      <p:ext uri="{BB962C8B-B14F-4D97-AF65-F5344CB8AC3E}">
        <p14:creationId xmlns:p14="http://schemas.microsoft.com/office/powerpoint/2010/main" val="363818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7257-14D4-9DDB-433A-29FBAC541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59159-E96E-080E-9F11-343565695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5835421" cy="7776864"/>
          </a:xfrm>
        </p:spPr>
      </p:pic>
    </p:spTree>
    <p:extLst>
      <p:ext uri="{BB962C8B-B14F-4D97-AF65-F5344CB8AC3E}">
        <p14:creationId xmlns:p14="http://schemas.microsoft.com/office/powerpoint/2010/main" val="164567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C1FB2-ED33-E1C9-0B47-2178C311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49940F7-030E-1B89-B6FC-6DA04B186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76404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BA9305-4B4A-A48E-6D61-27E2FA805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DBE451-37D5-EC15-5D37-5820005E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580" y="-1107504"/>
            <a:ext cx="6353700" cy="8467574"/>
          </a:xfrm>
        </p:spPr>
      </p:pic>
    </p:spTree>
    <p:extLst>
      <p:ext uri="{BB962C8B-B14F-4D97-AF65-F5344CB8AC3E}">
        <p14:creationId xmlns:p14="http://schemas.microsoft.com/office/powerpoint/2010/main" val="349241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CD4CD-3462-6344-BE93-2CCD5FEE1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1D6579-D105-EC64-F128-0CA1DE579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70114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F8E1B-7CD6-289B-F141-6C1709E9E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3D5663-7E3E-5BBF-FE9D-E23D4320C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922937" cy="7893496"/>
          </a:xfrm>
        </p:spPr>
      </p:pic>
    </p:spTree>
    <p:extLst>
      <p:ext uri="{BB962C8B-B14F-4D97-AF65-F5344CB8AC3E}">
        <p14:creationId xmlns:p14="http://schemas.microsoft.com/office/powerpoint/2010/main" val="263016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FD955-0594-CA4F-8955-FC4B92834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21E683-F91C-CF33-AF86-04B1D5256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43408"/>
            <a:ext cx="4896544" cy="8713242"/>
          </a:xfrm>
        </p:spPr>
      </p:pic>
    </p:spTree>
    <p:extLst>
      <p:ext uri="{BB962C8B-B14F-4D97-AF65-F5344CB8AC3E}">
        <p14:creationId xmlns:p14="http://schemas.microsoft.com/office/powerpoint/2010/main" val="20254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424A3A-1FFB-B45C-1A0E-5BA4BC20B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3304FF-9B90-C847-DA96-C448C5A34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57258"/>
            <a:ext cx="5904656" cy="8868212"/>
          </a:xfrm>
        </p:spPr>
      </p:pic>
    </p:spTree>
    <p:extLst>
      <p:ext uri="{BB962C8B-B14F-4D97-AF65-F5344CB8AC3E}">
        <p14:creationId xmlns:p14="http://schemas.microsoft.com/office/powerpoint/2010/main" val="335891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9091F-C796-0C35-95C9-5011C3108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A8659A-B098-7085-610E-BB440509B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323528"/>
            <a:ext cx="6426842" cy="8448620"/>
          </a:xfrm>
        </p:spPr>
      </p:pic>
    </p:spTree>
    <p:extLst>
      <p:ext uri="{BB962C8B-B14F-4D97-AF65-F5344CB8AC3E}">
        <p14:creationId xmlns:p14="http://schemas.microsoft.com/office/powerpoint/2010/main" val="206592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C1F23-447C-C652-A0AB-442AC1D0D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AB215E-16E8-0D07-43CD-5E08699AAF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971600"/>
            <a:ext cx="10221366" cy="10221366"/>
          </a:xfrm>
        </p:spPr>
      </p:pic>
    </p:spTree>
    <p:extLst>
      <p:ext uri="{BB962C8B-B14F-4D97-AF65-F5344CB8AC3E}">
        <p14:creationId xmlns:p14="http://schemas.microsoft.com/office/powerpoint/2010/main" val="212744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CD414-3055-87C6-909A-73EED9B00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4B51F-8059-30EC-8E0A-D63E4DE6B3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71400"/>
            <a:ext cx="4680520" cy="8319937"/>
          </a:xfrm>
        </p:spPr>
      </p:pic>
    </p:spTree>
    <p:extLst>
      <p:ext uri="{BB962C8B-B14F-4D97-AF65-F5344CB8AC3E}">
        <p14:creationId xmlns:p14="http://schemas.microsoft.com/office/powerpoint/2010/main" val="141436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F86922-A5AF-F484-AA94-2C71FF5E6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7B2F1-2478-F116-FF2C-8D1788982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43408"/>
            <a:ext cx="5520786" cy="7613454"/>
          </a:xfrm>
        </p:spPr>
      </p:pic>
    </p:spTree>
    <p:extLst>
      <p:ext uri="{BB962C8B-B14F-4D97-AF65-F5344CB8AC3E}">
        <p14:creationId xmlns:p14="http://schemas.microsoft.com/office/powerpoint/2010/main" val="272588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F948EA-7521-DB7D-DB4D-ECA4B369E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CCFBA-99C9-5A12-D6C3-1BE5DBD33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60703"/>
            <a:ext cx="6137470" cy="8179405"/>
          </a:xfrm>
        </p:spPr>
      </p:pic>
    </p:spTree>
    <p:extLst>
      <p:ext uri="{BB962C8B-B14F-4D97-AF65-F5344CB8AC3E}">
        <p14:creationId xmlns:p14="http://schemas.microsoft.com/office/powerpoint/2010/main" val="4728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D9562-058C-5C0C-B5EE-47F78DB81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953FA3-9E7B-6A95-230D-BE7646BD5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18668"/>
            <a:ext cx="5544616" cy="9855925"/>
          </a:xfrm>
        </p:spPr>
      </p:pic>
    </p:spTree>
    <p:extLst>
      <p:ext uri="{BB962C8B-B14F-4D97-AF65-F5344CB8AC3E}">
        <p14:creationId xmlns:p14="http://schemas.microsoft.com/office/powerpoint/2010/main" val="20892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86C79-024B-3F61-089A-611E04A0E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C76BD0-1AA1-5000-2E8F-C95021090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706" y="-1035496"/>
            <a:ext cx="5263542" cy="8745887"/>
          </a:xfrm>
        </p:spPr>
      </p:pic>
    </p:spTree>
    <p:extLst>
      <p:ext uri="{BB962C8B-B14F-4D97-AF65-F5344CB8AC3E}">
        <p14:creationId xmlns:p14="http://schemas.microsoft.com/office/powerpoint/2010/main" val="174454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ACB33-76BF-F069-8BC8-20798CEE3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2D8D9B-8652-DBF5-F368-642663E23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68" y="-531440"/>
            <a:ext cx="6305112" cy="7551033"/>
          </a:xfrm>
        </p:spPr>
      </p:pic>
    </p:spTree>
    <p:extLst>
      <p:ext uri="{BB962C8B-B14F-4D97-AF65-F5344CB8AC3E}">
        <p14:creationId xmlns:p14="http://schemas.microsoft.com/office/powerpoint/2010/main" val="94513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FBDD5-FF20-6AEE-64BA-8A5050E84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43998-D99F-5C77-7945-8324FDCC3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042" y="23773"/>
            <a:ext cx="9001915" cy="6838665"/>
          </a:xfrm>
        </p:spPr>
      </p:pic>
    </p:spTree>
    <p:extLst>
      <p:ext uri="{BB962C8B-B14F-4D97-AF65-F5344CB8AC3E}">
        <p14:creationId xmlns:p14="http://schemas.microsoft.com/office/powerpoint/2010/main" val="259690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005E98-EC8B-1D93-41CD-BC6758927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6EDF88-9334-82AC-0156-CD9955885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8137"/>
            <a:ext cx="7054446" cy="6839863"/>
          </a:xfrm>
        </p:spPr>
      </p:pic>
    </p:spTree>
    <p:extLst>
      <p:ext uri="{BB962C8B-B14F-4D97-AF65-F5344CB8AC3E}">
        <p14:creationId xmlns:p14="http://schemas.microsoft.com/office/powerpoint/2010/main" val="247327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A7D9F-FCEE-3DCA-1111-0E910654E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710543-6928-FF31-9FF4-7025942BA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4824536" cy="7236804"/>
          </a:xfrm>
        </p:spPr>
      </p:pic>
    </p:spTree>
    <p:extLst>
      <p:ext uri="{BB962C8B-B14F-4D97-AF65-F5344CB8AC3E}">
        <p14:creationId xmlns:p14="http://schemas.microsoft.com/office/powerpoint/2010/main" val="407634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D52ABC-923F-1750-7AD7-3D47F0F7C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D0C77A-92C8-2830-65EB-614B15386E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60648"/>
            <a:ext cx="8246689" cy="6597352"/>
          </a:xfrm>
        </p:spPr>
      </p:pic>
    </p:spTree>
    <p:extLst>
      <p:ext uri="{BB962C8B-B14F-4D97-AF65-F5344CB8AC3E}">
        <p14:creationId xmlns:p14="http://schemas.microsoft.com/office/powerpoint/2010/main" val="383951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FB467-143E-508F-9683-33D9A1E97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D0003B-774A-F596-F331-83A3B5BBF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601742"/>
            <a:ext cx="4680520" cy="8311039"/>
          </a:xfrm>
        </p:spPr>
      </p:pic>
    </p:spTree>
    <p:extLst>
      <p:ext uri="{BB962C8B-B14F-4D97-AF65-F5344CB8AC3E}">
        <p14:creationId xmlns:p14="http://schemas.microsoft.com/office/powerpoint/2010/main" val="22712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068E0-068A-0F93-F55B-BDAB36A62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65F0E5-6526-00A1-6AC9-97216C028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548" y="-1179512"/>
            <a:ext cx="6839780" cy="9115374"/>
          </a:xfrm>
        </p:spPr>
      </p:pic>
    </p:spTree>
    <p:extLst>
      <p:ext uri="{BB962C8B-B14F-4D97-AF65-F5344CB8AC3E}">
        <p14:creationId xmlns:p14="http://schemas.microsoft.com/office/powerpoint/2010/main" val="257782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0C60E-0800-387D-89D4-C353528EF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D13856-796E-E03D-3A73-80F11D646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12" y="-531440"/>
            <a:ext cx="7730643" cy="9663304"/>
          </a:xfrm>
        </p:spPr>
      </p:pic>
    </p:spTree>
    <p:extLst>
      <p:ext uri="{BB962C8B-B14F-4D97-AF65-F5344CB8AC3E}">
        <p14:creationId xmlns:p14="http://schemas.microsoft.com/office/powerpoint/2010/main" val="119345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3ACA0-EEB9-A47A-D9D6-836E30DB7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8C032E-3FAC-9862-24D1-CCB6C710F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782564"/>
            <a:ext cx="7215812" cy="8423128"/>
          </a:xfrm>
        </p:spPr>
      </p:pic>
    </p:spTree>
    <p:extLst>
      <p:ext uri="{BB962C8B-B14F-4D97-AF65-F5344CB8AC3E}">
        <p14:creationId xmlns:p14="http://schemas.microsoft.com/office/powerpoint/2010/main" val="409031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632BA-D541-194E-72BC-BD8FE8E89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6688" y="-81947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2E26DF-5FF3-3974-1B93-F4AE14D1C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389" y="0"/>
            <a:ext cx="7535222" cy="7391968"/>
          </a:xfrm>
        </p:spPr>
      </p:pic>
    </p:spTree>
    <p:extLst>
      <p:ext uri="{BB962C8B-B14F-4D97-AF65-F5344CB8AC3E}">
        <p14:creationId xmlns:p14="http://schemas.microsoft.com/office/powerpoint/2010/main" val="153583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6D6E48-AC69-BE9D-4022-8D92163DF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DDF0C5-841C-A644-A726-29E06E9500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82" y="-387424"/>
            <a:ext cx="8349158" cy="8349158"/>
          </a:xfrm>
        </p:spPr>
      </p:pic>
    </p:spTree>
    <p:extLst>
      <p:ext uri="{BB962C8B-B14F-4D97-AF65-F5344CB8AC3E}">
        <p14:creationId xmlns:p14="http://schemas.microsoft.com/office/powerpoint/2010/main" val="10980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4CDFF2-B574-13D8-5039-24F9BCD6E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00744" y="-96348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E9274-C645-84C4-0AF2-DBE631CC4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290514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2BB4A-D788-ECC6-F109-0BABB51B3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A9D8AC-BC59-03D1-BAE7-A97512273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400600" cy="7197378"/>
          </a:xfrm>
        </p:spPr>
      </p:pic>
    </p:spTree>
    <p:extLst>
      <p:ext uri="{BB962C8B-B14F-4D97-AF65-F5344CB8AC3E}">
        <p14:creationId xmlns:p14="http://schemas.microsoft.com/office/powerpoint/2010/main" val="36149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AA7ED-AF90-BE2F-6805-2F2ABBC32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42363-9A66-1764-DA8E-3A7808EEB6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15416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4505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99413-C359-E9B5-1D10-EDC84292B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9209F4-D69D-DDA8-4E99-62EA8BD2F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989118" cy="7989118"/>
          </a:xfrm>
        </p:spPr>
      </p:pic>
    </p:spTree>
    <p:extLst>
      <p:ext uri="{BB962C8B-B14F-4D97-AF65-F5344CB8AC3E}">
        <p14:creationId xmlns:p14="http://schemas.microsoft.com/office/powerpoint/2010/main" val="370275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2C3D7-92DC-DA58-DCBB-BD4BA2619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31095E-8C09-F365-87EB-E297CE538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43408"/>
            <a:ext cx="5760639" cy="7829233"/>
          </a:xfrm>
        </p:spPr>
      </p:pic>
    </p:spTree>
    <p:extLst>
      <p:ext uri="{BB962C8B-B14F-4D97-AF65-F5344CB8AC3E}">
        <p14:creationId xmlns:p14="http://schemas.microsoft.com/office/powerpoint/2010/main" val="150756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EC100-E1E3-22E4-4E45-BF1676702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7808B-8142-396F-AA68-3E9C62E829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853591"/>
            <a:ext cx="8565182" cy="8565182"/>
          </a:xfrm>
        </p:spPr>
      </p:pic>
    </p:spTree>
    <p:extLst>
      <p:ext uri="{BB962C8B-B14F-4D97-AF65-F5344CB8AC3E}">
        <p14:creationId xmlns:p14="http://schemas.microsoft.com/office/powerpoint/2010/main" val="412606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48CAC-93E2-2D6D-86E8-9C5DE439A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DBB82C-56AA-5698-4652-45BC9319E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58233"/>
            <a:ext cx="4365309" cy="6721584"/>
          </a:xfrm>
        </p:spPr>
      </p:pic>
    </p:spTree>
    <p:extLst>
      <p:ext uri="{BB962C8B-B14F-4D97-AF65-F5344CB8AC3E}">
        <p14:creationId xmlns:p14="http://schemas.microsoft.com/office/powerpoint/2010/main" val="276947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B745F-52EC-FDE5-D8F5-320CEE593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14F7D-0B3B-012F-9D75-AC1C9B55FD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87424"/>
            <a:ext cx="7920880" cy="7920880"/>
          </a:xfrm>
        </p:spPr>
      </p:pic>
    </p:spTree>
    <p:extLst>
      <p:ext uri="{BB962C8B-B14F-4D97-AF65-F5344CB8AC3E}">
        <p14:creationId xmlns:p14="http://schemas.microsoft.com/office/powerpoint/2010/main" val="235381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FC6B6-4184-2DA8-7665-E8E15EDAB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607880-6F97-BA91-177E-5340C030EC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59432"/>
            <a:ext cx="7256102" cy="7520720"/>
          </a:xfrm>
        </p:spPr>
      </p:pic>
    </p:spTree>
    <p:extLst>
      <p:ext uri="{BB962C8B-B14F-4D97-AF65-F5344CB8AC3E}">
        <p14:creationId xmlns:p14="http://schemas.microsoft.com/office/powerpoint/2010/main" val="281819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812909-F107-3710-25EB-22FD20E1C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6A5265-B25F-B39E-A3E8-9A2BC9697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83568"/>
            <a:ext cx="6875938" cy="9163561"/>
          </a:xfrm>
        </p:spPr>
      </p:pic>
    </p:spTree>
    <p:extLst>
      <p:ext uri="{BB962C8B-B14F-4D97-AF65-F5344CB8AC3E}">
        <p14:creationId xmlns:p14="http://schemas.microsoft.com/office/powerpoint/2010/main" val="312070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1903E-6C77-B107-0B55-287537769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6534BE-D29B-378A-B80F-08766C4CB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931" y="-819472"/>
            <a:ext cx="6847413" cy="8800098"/>
          </a:xfrm>
        </p:spPr>
      </p:pic>
    </p:spTree>
    <p:extLst>
      <p:ext uri="{BB962C8B-B14F-4D97-AF65-F5344CB8AC3E}">
        <p14:creationId xmlns:p14="http://schemas.microsoft.com/office/powerpoint/2010/main" val="368441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1DAE5D-5433-26E3-D2A3-46592839A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5834DC-EF92-6945-4FC9-013938D39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611560"/>
            <a:ext cx="6893914" cy="9187517"/>
          </a:xfrm>
        </p:spPr>
      </p:pic>
    </p:spTree>
    <p:extLst>
      <p:ext uri="{BB962C8B-B14F-4D97-AF65-F5344CB8AC3E}">
        <p14:creationId xmlns:p14="http://schemas.microsoft.com/office/powerpoint/2010/main" val="252368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252174-D9CD-24A5-63C8-3AEDE074C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729EDA-AA9D-AF2D-9228-C0E8FEDB14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214977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B5163-E57E-5DBB-0532-CAAC8A5F1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BDCC6F-9981-A887-7B23-12E6C81D5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99392"/>
            <a:ext cx="8602018" cy="6881614"/>
          </a:xfrm>
        </p:spPr>
      </p:pic>
    </p:spTree>
    <p:extLst>
      <p:ext uri="{BB962C8B-B14F-4D97-AF65-F5344CB8AC3E}">
        <p14:creationId xmlns:p14="http://schemas.microsoft.com/office/powerpoint/2010/main" val="165082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010FE-E200-E2AB-74A0-959B72E17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0BF2B3-F8B1-2C3B-27BE-85929CAC7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251520"/>
            <a:ext cx="8928992" cy="11899666"/>
          </a:xfrm>
        </p:spPr>
      </p:pic>
    </p:spTree>
    <p:extLst>
      <p:ext uri="{BB962C8B-B14F-4D97-AF65-F5344CB8AC3E}">
        <p14:creationId xmlns:p14="http://schemas.microsoft.com/office/powerpoint/2010/main" val="380160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56F61-FCDF-F1D0-7D94-BEF7B2A29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F62CA-E54C-25E4-756E-DE3AF07CA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03448"/>
            <a:ext cx="7385859" cy="8424936"/>
          </a:xfrm>
        </p:spPr>
      </p:pic>
    </p:spTree>
    <p:extLst>
      <p:ext uri="{BB962C8B-B14F-4D97-AF65-F5344CB8AC3E}">
        <p14:creationId xmlns:p14="http://schemas.microsoft.com/office/powerpoint/2010/main" val="53371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4B881A-293B-33F1-75CF-7BBAD3DC8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14A5DC-064D-272A-7804-555028E105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73416" cy="7173416"/>
          </a:xfrm>
        </p:spPr>
      </p:pic>
    </p:spTree>
    <p:extLst>
      <p:ext uri="{BB962C8B-B14F-4D97-AF65-F5344CB8AC3E}">
        <p14:creationId xmlns:p14="http://schemas.microsoft.com/office/powerpoint/2010/main" val="43368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A24F7-8761-A8F3-2102-5F17853C6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0FFEB5-4F8F-E33A-5A73-115FFFEEA9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5416"/>
            <a:ext cx="4998890" cy="7488832"/>
          </a:xfrm>
        </p:spPr>
      </p:pic>
    </p:spTree>
    <p:extLst>
      <p:ext uri="{BB962C8B-B14F-4D97-AF65-F5344CB8AC3E}">
        <p14:creationId xmlns:p14="http://schemas.microsoft.com/office/powerpoint/2010/main" val="107408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34AC3-A570-8064-9F52-5BA566DB8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B9CFA-948F-C57B-7D49-F2D0E4A035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983" y="-675456"/>
            <a:ext cx="8274817" cy="8136904"/>
          </a:xfrm>
        </p:spPr>
      </p:pic>
    </p:spTree>
    <p:extLst>
      <p:ext uri="{BB962C8B-B14F-4D97-AF65-F5344CB8AC3E}">
        <p14:creationId xmlns:p14="http://schemas.microsoft.com/office/powerpoint/2010/main" val="40430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C125CE-3A35-FABC-BDBC-8169CDA79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E41DF-4F3F-5B45-5466-E4B5286AD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531440"/>
            <a:ext cx="8352928" cy="835292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F037204-9F38-9DE7-5576-6CC596220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5" y="5805264"/>
            <a:ext cx="1484709" cy="84058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62E49C7-D022-7B8F-6275-36AA98AE1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749305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8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ripple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N°04 - Perroquet34740</dc:title>
  <dc:creator>Perroquet34740</dc:creator>
  <cp:lastModifiedBy>jean-louis BEYAERT</cp:lastModifiedBy>
  <cp:revision>5</cp:revision>
  <dcterms:created xsi:type="dcterms:W3CDTF">2023-08-07T10:14:08Z</dcterms:created>
  <dcterms:modified xsi:type="dcterms:W3CDTF">2023-08-07T20:10:12Z</dcterms:modified>
</cp:coreProperties>
</file>