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43" d="100"/>
          <a:sy n="43" d="100"/>
        </p:scale>
        <p:origin x="17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35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742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15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25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33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48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22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792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380D-4300-48FB-848A-70732DAE5144}" type="datetimeFigureOut">
              <a:rPr lang="fr-FR" smtClean="0"/>
              <a:t>29/07/2023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23768-4936-4363-9ACB-5920155E4F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6124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A9CC4-230C-948D-3D40-AE8C3C2D3A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E2719D-603B-7851-D005-4C073F8282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C572D-4F4E-9BAC-CDD0-3B962D7CE198}"/>
              </a:ext>
            </a:extLst>
          </p:cNvPr>
          <p:cNvSpPr/>
          <p:nvPr/>
        </p:nvSpPr>
        <p:spPr>
          <a:xfrm>
            <a:off x="3143673" y="692696"/>
            <a:ext cx="54458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ART METAL N°03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4DA1131-3929-C929-DFFE-4160699BD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796" y="1781825"/>
            <a:ext cx="3672408" cy="490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1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  <p:sndAc>
          <p:stSnd loop="1">
            <p:snd r:embed="rId2" name="Mission - Impossible.wav"/>
          </p:stSnd>
        </p:sndAc>
      </p:transition>
    </mc:Choice>
    <mc:Fallback xmlns="">
      <p:transition spd="slow" advTm="5000">
        <p:blinds dir="vert"/>
        <p:sndAc>
          <p:stSnd loop="1">
            <p:snd r:embed="rId4" name="Mission - Impossib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193573-22B0-2350-2BBF-2C47DB118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5AF09-5934-DF75-4616-5DBD2BB1E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154" y="-99392"/>
            <a:ext cx="5017094" cy="7387671"/>
          </a:xfrm>
        </p:spPr>
      </p:pic>
    </p:spTree>
    <p:extLst>
      <p:ext uri="{BB962C8B-B14F-4D97-AF65-F5344CB8AC3E}">
        <p14:creationId xmlns:p14="http://schemas.microsoft.com/office/powerpoint/2010/main" val="33732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3D772-8BE0-3F01-D5B7-63C7B258C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DE741-FBD5-262E-A574-7334937DA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980" y="-603448"/>
            <a:ext cx="5812292" cy="7955989"/>
          </a:xfrm>
        </p:spPr>
      </p:pic>
    </p:spTree>
    <p:extLst>
      <p:ext uri="{BB962C8B-B14F-4D97-AF65-F5344CB8AC3E}">
        <p14:creationId xmlns:p14="http://schemas.microsoft.com/office/powerpoint/2010/main" val="389052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7E958-5B11-879D-502F-1293BF185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3AF4CB-D291-DC56-F633-05B422033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04" y="-243408"/>
            <a:ext cx="5471359" cy="7503579"/>
          </a:xfrm>
        </p:spPr>
      </p:pic>
    </p:spTree>
    <p:extLst>
      <p:ext uri="{BB962C8B-B14F-4D97-AF65-F5344CB8AC3E}">
        <p14:creationId xmlns:p14="http://schemas.microsoft.com/office/powerpoint/2010/main" val="306604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0F531-CA2A-78EB-DBAD-60F88C1AD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6E2684-5864-F5B7-FDEF-71A864538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489296" cy="7315584"/>
          </a:xfrm>
        </p:spPr>
      </p:pic>
    </p:spTree>
    <p:extLst>
      <p:ext uri="{BB962C8B-B14F-4D97-AF65-F5344CB8AC3E}">
        <p14:creationId xmlns:p14="http://schemas.microsoft.com/office/powerpoint/2010/main" val="182062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F0107-1E25-7F85-1A7E-F1155A600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313DAE-51D8-67D9-C5F1-5559D3A58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46" y="-1251520"/>
            <a:ext cx="7523908" cy="10027110"/>
          </a:xfrm>
        </p:spPr>
      </p:pic>
    </p:spTree>
    <p:extLst>
      <p:ext uri="{BB962C8B-B14F-4D97-AF65-F5344CB8AC3E}">
        <p14:creationId xmlns:p14="http://schemas.microsoft.com/office/powerpoint/2010/main" val="114977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C6A85F-7395-37BF-27DD-715C541B5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06970A-F138-0B94-A90F-57EEDCE76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891480"/>
            <a:ext cx="7217694" cy="9619019"/>
          </a:xfrm>
        </p:spPr>
      </p:pic>
    </p:spTree>
    <p:extLst>
      <p:ext uri="{BB962C8B-B14F-4D97-AF65-F5344CB8AC3E}">
        <p14:creationId xmlns:p14="http://schemas.microsoft.com/office/powerpoint/2010/main" val="124614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2F351C-F4AF-B2A2-9F44-FE9564DE5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3EB90D-BBCA-A542-D9F8-579DBB97A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5453344" cy="7267670"/>
          </a:xfrm>
        </p:spPr>
      </p:pic>
    </p:spTree>
    <p:extLst>
      <p:ext uri="{BB962C8B-B14F-4D97-AF65-F5344CB8AC3E}">
        <p14:creationId xmlns:p14="http://schemas.microsoft.com/office/powerpoint/2010/main" val="28243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6418ED-C3A1-0496-055A-095D3AB62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136AE5-4045-5824-F642-31DA560AC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5524"/>
            <a:ext cx="7560840" cy="6766952"/>
          </a:xfrm>
        </p:spPr>
      </p:pic>
    </p:spTree>
    <p:extLst>
      <p:ext uri="{BB962C8B-B14F-4D97-AF65-F5344CB8AC3E}">
        <p14:creationId xmlns:p14="http://schemas.microsoft.com/office/powerpoint/2010/main" val="8544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F2C0D-DB46-C3BB-6A38-DE687527C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B6297-12A7-8D35-6F85-7620DFA38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140551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B1351-69F1-8A00-C36F-0AD33BB11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B2B2BD-B14F-60C9-9D43-C8796FFA8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078" y="-315416"/>
            <a:ext cx="6241249" cy="8191640"/>
          </a:xfrm>
        </p:spPr>
      </p:pic>
    </p:spTree>
    <p:extLst>
      <p:ext uri="{BB962C8B-B14F-4D97-AF65-F5344CB8AC3E}">
        <p14:creationId xmlns:p14="http://schemas.microsoft.com/office/powerpoint/2010/main" val="146241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5398E-2954-FC62-61F8-76BA2BD12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B830A8-250E-11F3-FAE3-C673656DAF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23" y="-1827584"/>
            <a:ext cx="6697989" cy="10037277"/>
          </a:xfrm>
        </p:spPr>
      </p:pic>
    </p:spTree>
    <p:extLst>
      <p:ext uri="{BB962C8B-B14F-4D97-AF65-F5344CB8AC3E}">
        <p14:creationId xmlns:p14="http://schemas.microsoft.com/office/powerpoint/2010/main" val="166495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79740D-D445-338B-4A60-1BC201C38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99D1F-5A6B-40B2-D69D-8E0ADD9966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15416"/>
            <a:ext cx="6912768" cy="9212644"/>
          </a:xfrm>
        </p:spPr>
      </p:pic>
    </p:spTree>
    <p:extLst>
      <p:ext uri="{BB962C8B-B14F-4D97-AF65-F5344CB8AC3E}">
        <p14:creationId xmlns:p14="http://schemas.microsoft.com/office/powerpoint/2010/main" val="305567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D1463-1C1B-E91A-046B-52F26E82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FACB11-7A8D-7E01-2141-B7089C66A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17132"/>
            <a:ext cx="5782677" cy="7706572"/>
          </a:xfrm>
        </p:spPr>
      </p:pic>
    </p:spTree>
    <p:extLst>
      <p:ext uri="{BB962C8B-B14F-4D97-AF65-F5344CB8AC3E}">
        <p14:creationId xmlns:p14="http://schemas.microsoft.com/office/powerpoint/2010/main" val="34285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E2C67-A04C-987D-A167-81974DE12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E032C1-9394-AF0B-43E6-855150D66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00992"/>
            <a:ext cx="6048672" cy="8061063"/>
          </a:xfrm>
        </p:spPr>
      </p:pic>
    </p:spTree>
    <p:extLst>
      <p:ext uri="{BB962C8B-B14F-4D97-AF65-F5344CB8AC3E}">
        <p14:creationId xmlns:p14="http://schemas.microsoft.com/office/powerpoint/2010/main" val="167268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02070-7C58-9298-EB3E-401B6ADB9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EE0B4F-3041-7694-1204-0CA2D2EC17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33744"/>
            <a:ext cx="4896543" cy="7539564"/>
          </a:xfrm>
        </p:spPr>
      </p:pic>
    </p:spTree>
    <p:extLst>
      <p:ext uri="{BB962C8B-B14F-4D97-AF65-F5344CB8AC3E}">
        <p14:creationId xmlns:p14="http://schemas.microsoft.com/office/powerpoint/2010/main" val="156032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34072-27E3-1DD5-2943-93EF43DA5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5B1ED-91D5-8589-8B3A-E4735C595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256584" cy="7008780"/>
          </a:xfrm>
        </p:spPr>
      </p:pic>
    </p:spTree>
    <p:extLst>
      <p:ext uri="{BB962C8B-B14F-4D97-AF65-F5344CB8AC3E}">
        <p14:creationId xmlns:p14="http://schemas.microsoft.com/office/powerpoint/2010/main" val="375178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5EEF72-A0CB-3C51-E79E-6F64A7E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897668-9464-9369-D842-27BB5CE1D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35614"/>
            <a:ext cx="5976664" cy="8180985"/>
          </a:xfrm>
        </p:spPr>
      </p:pic>
    </p:spTree>
    <p:extLst>
      <p:ext uri="{BB962C8B-B14F-4D97-AF65-F5344CB8AC3E}">
        <p14:creationId xmlns:p14="http://schemas.microsoft.com/office/powerpoint/2010/main" val="183519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52454-96BE-E71F-96EB-F0205B80A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0E3621-33FF-DEDC-D202-D4A76307E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78694"/>
            <a:ext cx="7979470" cy="7615388"/>
          </a:xfrm>
        </p:spPr>
      </p:pic>
    </p:spTree>
    <p:extLst>
      <p:ext uri="{BB962C8B-B14F-4D97-AF65-F5344CB8AC3E}">
        <p14:creationId xmlns:p14="http://schemas.microsoft.com/office/powerpoint/2010/main" val="42473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0C0BC-CBF4-A886-7FF0-EE8EBDD89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AF94C-8E35-AD0E-281D-62D257AE26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99424"/>
            <a:ext cx="5472607" cy="8292147"/>
          </a:xfrm>
        </p:spPr>
      </p:pic>
    </p:spTree>
    <p:extLst>
      <p:ext uri="{BB962C8B-B14F-4D97-AF65-F5344CB8AC3E}">
        <p14:creationId xmlns:p14="http://schemas.microsoft.com/office/powerpoint/2010/main" val="227575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1BB89-8673-B0C0-AF6B-0A7E8C615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00557-F1E5-2431-1517-C5F8D6448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92110"/>
            <a:ext cx="6552728" cy="8745277"/>
          </a:xfrm>
        </p:spPr>
      </p:pic>
    </p:spTree>
    <p:extLst>
      <p:ext uri="{BB962C8B-B14F-4D97-AF65-F5344CB8AC3E}">
        <p14:creationId xmlns:p14="http://schemas.microsoft.com/office/powerpoint/2010/main" val="159684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C7740-2E48-8B33-66CC-6F70008C3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A4158-22D0-A80B-AA53-05CC15750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43408"/>
            <a:ext cx="7344816" cy="7344816"/>
          </a:xfrm>
        </p:spPr>
      </p:pic>
    </p:spTree>
    <p:extLst>
      <p:ext uri="{BB962C8B-B14F-4D97-AF65-F5344CB8AC3E}">
        <p14:creationId xmlns:p14="http://schemas.microsoft.com/office/powerpoint/2010/main" val="373317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1FC7C-6F07-35DE-C81A-C89DCF6A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676F69-C393-9B6A-1152-D9306AC5A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395536"/>
            <a:ext cx="6480720" cy="8519447"/>
          </a:xfrm>
        </p:spPr>
      </p:pic>
    </p:spTree>
    <p:extLst>
      <p:ext uri="{BB962C8B-B14F-4D97-AF65-F5344CB8AC3E}">
        <p14:creationId xmlns:p14="http://schemas.microsoft.com/office/powerpoint/2010/main" val="117900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C8698-DAAD-0C1B-DF4E-265731813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CAB593-C90B-44C7-F308-2B45778A1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500636"/>
            <a:ext cx="7397970" cy="9859272"/>
          </a:xfrm>
        </p:spPr>
      </p:pic>
    </p:spTree>
    <p:extLst>
      <p:ext uri="{BB962C8B-B14F-4D97-AF65-F5344CB8AC3E}">
        <p14:creationId xmlns:p14="http://schemas.microsoft.com/office/powerpoint/2010/main" val="41882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7AD67-3D99-8481-F275-9F5F1B6FB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F6668-6FEB-EF77-EC85-5527FD6D8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3086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96698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738BBC-BE3E-FF4F-C5EB-C124BD9F0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BB85C1-67E8-8B79-B082-23EF5DB75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03448"/>
            <a:ext cx="7920880" cy="7920880"/>
          </a:xfrm>
        </p:spPr>
      </p:pic>
    </p:spTree>
    <p:extLst>
      <p:ext uri="{BB962C8B-B14F-4D97-AF65-F5344CB8AC3E}">
        <p14:creationId xmlns:p14="http://schemas.microsoft.com/office/powerpoint/2010/main" val="274296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3BDA2-C8E1-27AA-433D-0D3BF3424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763215-2557-C40E-8C89-12ACE29A6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03229"/>
            <a:ext cx="7128792" cy="9505058"/>
          </a:xfrm>
        </p:spPr>
      </p:pic>
    </p:spTree>
    <p:extLst>
      <p:ext uri="{BB962C8B-B14F-4D97-AF65-F5344CB8AC3E}">
        <p14:creationId xmlns:p14="http://schemas.microsoft.com/office/powerpoint/2010/main" val="144306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12CEC4-7653-F8F0-5048-81BCB629A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9F1204-DED7-CB35-BD1E-9DEAB1692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97289"/>
            <a:ext cx="5328592" cy="7452577"/>
          </a:xfrm>
        </p:spPr>
      </p:pic>
    </p:spTree>
    <p:extLst>
      <p:ext uri="{BB962C8B-B14F-4D97-AF65-F5344CB8AC3E}">
        <p14:creationId xmlns:p14="http://schemas.microsoft.com/office/powerpoint/2010/main" val="102262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69FD3-D991-C410-98F0-ACE809B47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34FE89-ABA7-DB80-0BC2-5F4AF70AC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04492" cy="7067525"/>
          </a:xfrm>
        </p:spPr>
      </p:pic>
    </p:spTree>
    <p:extLst>
      <p:ext uri="{BB962C8B-B14F-4D97-AF65-F5344CB8AC3E}">
        <p14:creationId xmlns:p14="http://schemas.microsoft.com/office/powerpoint/2010/main" val="329055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4D898-3436-9E88-3DCD-31953443A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F5BE05-58B6-1412-4A4E-DF97F1BC5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2802"/>
            <a:ext cx="7673702" cy="7673702"/>
          </a:xfrm>
        </p:spPr>
      </p:pic>
    </p:spTree>
    <p:extLst>
      <p:ext uri="{BB962C8B-B14F-4D97-AF65-F5344CB8AC3E}">
        <p14:creationId xmlns:p14="http://schemas.microsoft.com/office/powerpoint/2010/main" val="329001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F717E-04CA-3804-1CDA-0996D7DF3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26A25-2B4C-3D7B-D0A0-BB990F5A1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965036" cy="6849931"/>
          </a:xfrm>
        </p:spPr>
      </p:pic>
    </p:spTree>
    <p:extLst>
      <p:ext uri="{BB962C8B-B14F-4D97-AF65-F5344CB8AC3E}">
        <p14:creationId xmlns:p14="http://schemas.microsoft.com/office/powerpoint/2010/main" val="208690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56911-4120-9D55-9908-B158FE62A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3BC94-9BE9-1F1E-6CDC-844960D1E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0500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E4C1F-9E2E-3F94-1F42-12D47AE7F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8D843-700D-FCAF-87AB-8EFA1F539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43608"/>
            <a:ext cx="6791352" cy="9187592"/>
          </a:xfrm>
        </p:spPr>
      </p:pic>
    </p:spTree>
    <p:extLst>
      <p:ext uri="{BB962C8B-B14F-4D97-AF65-F5344CB8AC3E}">
        <p14:creationId xmlns:p14="http://schemas.microsoft.com/office/powerpoint/2010/main" val="13861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AE4EA-A3F2-57BF-827C-14EAB552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A19FA8-9AB6-EB01-20DF-D4A255DF9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770" y="-675456"/>
            <a:ext cx="6533566" cy="8707281"/>
          </a:xfrm>
        </p:spPr>
      </p:pic>
    </p:spTree>
    <p:extLst>
      <p:ext uri="{BB962C8B-B14F-4D97-AF65-F5344CB8AC3E}">
        <p14:creationId xmlns:p14="http://schemas.microsoft.com/office/powerpoint/2010/main" val="314714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A4EF7-201F-2C21-B251-26EF238CF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1D0759-B5E0-5458-8C19-18108E3DA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59432"/>
            <a:ext cx="5597360" cy="7459600"/>
          </a:xfrm>
        </p:spPr>
      </p:pic>
    </p:spTree>
    <p:extLst>
      <p:ext uri="{BB962C8B-B14F-4D97-AF65-F5344CB8AC3E}">
        <p14:creationId xmlns:p14="http://schemas.microsoft.com/office/powerpoint/2010/main" val="428696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D2CD1-616D-F267-D0B1-D14506944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2F7FE-3120-250A-1EDB-ED6852F32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561615" cy="7422359"/>
          </a:xfrm>
        </p:spPr>
      </p:pic>
    </p:spTree>
    <p:extLst>
      <p:ext uri="{BB962C8B-B14F-4D97-AF65-F5344CB8AC3E}">
        <p14:creationId xmlns:p14="http://schemas.microsoft.com/office/powerpoint/2010/main" val="5558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9B8C0-5188-BECF-47FC-FA0A39DEA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99FDF6-950C-923C-1C29-CEF612B2E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42777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2030E-B0B7-534D-41A7-E9AF66F9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03ABA9-A9CF-05B7-60C9-1850F8509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09782"/>
            <a:ext cx="5544616" cy="7410391"/>
          </a:xfrm>
        </p:spPr>
      </p:pic>
    </p:spTree>
    <p:extLst>
      <p:ext uri="{BB962C8B-B14F-4D97-AF65-F5344CB8AC3E}">
        <p14:creationId xmlns:p14="http://schemas.microsoft.com/office/powerpoint/2010/main" val="158183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4E914F-3FBA-E5F7-6D21-BEFBA515D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A05850-D8C0-265F-A8F0-A3E4D781B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603448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291401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6F71E0-2942-4EB7-4225-9006488A9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80068-7DA1-DD8C-516C-7F0207894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747464"/>
            <a:ext cx="8637190" cy="863719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E6ED217-7F95-269A-B152-1634A20CA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9" y="5909827"/>
            <a:ext cx="1674746" cy="94817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CFED261-5906-9C22-E6F2-2A3965AA87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260389" y="5781775"/>
            <a:ext cx="1976462" cy="104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7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22</TotalTime>
  <Words>5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Perroquet34740</dc:creator>
  <cp:lastModifiedBy>jean-louis BEYAERT</cp:lastModifiedBy>
  <cp:revision>5</cp:revision>
  <dcterms:created xsi:type="dcterms:W3CDTF">2023-07-28T19:52:58Z</dcterms:created>
  <dcterms:modified xsi:type="dcterms:W3CDTF">2023-07-29T18:34:47Z</dcterms:modified>
</cp:coreProperties>
</file>