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8550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154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2813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08587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0620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24966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8405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5316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2040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3499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29843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914B0C-BD0D-4105-ABC4-3BB53D37AE4D}" type="datetimeFigureOut">
              <a:rPr lang="fr-FR" smtClean="0"/>
              <a:t>20/06/2023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42501C-5170-4C71-AF6C-C190319A72F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86153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57D859-A89D-DAC6-8714-B0810235B38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28BB281-8A12-F1A1-29D2-2E4F1F3D563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7378F86-D97D-7B64-073E-4F7F2215F29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1437833"/>
            <a:ext cx="4478803" cy="544098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D1F2F293-3183-CBAB-2F11-1E77276BFBE2}"/>
              </a:ext>
            </a:extLst>
          </p:cNvPr>
          <p:cNvSpPr/>
          <p:nvPr/>
        </p:nvSpPr>
        <p:spPr>
          <a:xfrm>
            <a:off x="3287688" y="404664"/>
            <a:ext cx="559353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ART DU GALET N°2</a:t>
            </a:r>
          </a:p>
        </p:txBody>
      </p:sp>
    </p:spTree>
    <p:extLst>
      <p:ext uri="{BB962C8B-B14F-4D97-AF65-F5344CB8AC3E}">
        <p14:creationId xmlns:p14="http://schemas.microsoft.com/office/powerpoint/2010/main" val="337428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  <p:sndAc>
          <p:stSnd loop="1">
            <p:snd r:embed="rId2" name="Musique Guitare Espagnole 1.wav"/>
          </p:stSnd>
        </p:sndAc>
      </p:transition>
    </mc:Choice>
    <mc:Fallback>
      <p:transition spd="slow" advTm="5000">
        <p:fade/>
        <p:sndAc>
          <p:stSnd loop="1">
            <p:snd r:embed="rId2" name="Musique Guitare Espagnole 1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5A8278-811D-80B9-D8AA-763A08C3E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42680B-A83E-F930-9299-F0025F84AF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0"/>
            <a:ext cx="6311922" cy="6923915"/>
          </a:xfrm>
        </p:spPr>
      </p:pic>
    </p:spTree>
    <p:extLst>
      <p:ext uri="{BB962C8B-B14F-4D97-AF65-F5344CB8AC3E}">
        <p14:creationId xmlns:p14="http://schemas.microsoft.com/office/powerpoint/2010/main" val="1646032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D6BD250-3FCD-5693-352E-D143CE89F2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E7D0B3-7A5A-4C54-E61B-736E2F15BB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69186"/>
            <a:ext cx="6655634" cy="6794821"/>
          </a:xfrm>
        </p:spPr>
      </p:pic>
    </p:spTree>
    <p:extLst>
      <p:ext uri="{BB962C8B-B14F-4D97-AF65-F5344CB8AC3E}">
        <p14:creationId xmlns:p14="http://schemas.microsoft.com/office/powerpoint/2010/main" val="22673088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A56B7D-2F73-90CE-19A2-B25CF67EA7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C25136F1-2AE5-86AC-AEDB-5277880242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9736" y="73090"/>
            <a:ext cx="4176464" cy="6904118"/>
          </a:xfrm>
        </p:spPr>
      </p:pic>
    </p:spTree>
    <p:extLst>
      <p:ext uri="{BB962C8B-B14F-4D97-AF65-F5344CB8AC3E}">
        <p14:creationId xmlns:p14="http://schemas.microsoft.com/office/powerpoint/2010/main" val="1966867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207151-5A76-9C1C-1ED5-14D9A1372A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83F33F-DCB0-042C-B0CF-90AF32C6D88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95" y="0"/>
            <a:ext cx="6399917" cy="7129946"/>
          </a:xfrm>
        </p:spPr>
      </p:pic>
    </p:spTree>
    <p:extLst>
      <p:ext uri="{BB962C8B-B14F-4D97-AF65-F5344CB8AC3E}">
        <p14:creationId xmlns:p14="http://schemas.microsoft.com/office/powerpoint/2010/main" val="40819768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9F42E0-A935-A3F2-B56A-FC62E2670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4B0A0B-191E-6815-19B5-B296A4A357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0514" y="0"/>
            <a:ext cx="4463718" cy="7518736"/>
          </a:xfrm>
        </p:spPr>
      </p:pic>
    </p:spTree>
    <p:extLst>
      <p:ext uri="{BB962C8B-B14F-4D97-AF65-F5344CB8AC3E}">
        <p14:creationId xmlns:p14="http://schemas.microsoft.com/office/powerpoint/2010/main" val="2123367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6BDDF8-A8AE-2042-EE16-0AEF70B08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8400C2-1B2A-1C68-8B59-19A75A8EB93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5317" y="0"/>
            <a:ext cx="5881366" cy="7001627"/>
          </a:xfrm>
        </p:spPr>
      </p:pic>
    </p:spTree>
    <p:extLst>
      <p:ext uri="{BB962C8B-B14F-4D97-AF65-F5344CB8AC3E}">
        <p14:creationId xmlns:p14="http://schemas.microsoft.com/office/powerpoint/2010/main" val="31387412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6D4101-CFC8-E112-BF06-482BBA5E09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FA4C78-923F-E802-3007-02A811133D6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779809" cy="6754030"/>
          </a:xfrm>
        </p:spPr>
      </p:pic>
    </p:spTree>
    <p:extLst>
      <p:ext uri="{BB962C8B-B14F-4D97-AF65-F5344CB8AC3E}">
        <p14:creationId xmlns:p14="http://schemas.microsoft.com/office/powerpoint/2010/main" val="1476018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7C6F6D-60E3-B3E4-FFA3-5DBA0AF22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3D7719-632B-1F7D-8676-882A091416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5712"/>
            <a:ext cx="5112568" cy="7289206"/>
          </a:xfrm>
        </p:spPr>
      </p:pic>
    </p:spTree>
    <p:extLst>
      <p:ext uri="{BB962C8B-B14F-4D97-AF65-F5344CB8AC3E}">
        <p14:creationId xmlns:p14="http://schemas.microsoft.com/office/powerpoint/2010/main" val="9761817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7C95BE5-9365-2A7F-6FE3-A6074DFA6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8B2407-B3A4-95DE-2D3D-C8BA7FD360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22241"/>
            <a:ext cx="5112568" cy="6813518"/>
          </a:xfrm>
        </p:spPr>
      </p:pic>
    </p:spTree>
    <p:extLst>
      <p:ext uri="{BB962C8B-B14F-4D97-AF65-F5344CB8AC3E}">
        <p14:creationId xmlns:p14="http://schemas.microsoft.com/office/powerpoint/2010/main" val="2376978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9ED02D-591B-4BC9-5BF3-F8130C6B21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3308CD-E35F-3BCF-3F1B-37BC0C2F24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838748"/>
            <a:ext cx="7344816" cy="11031192"/>
          </a:xfrm>
        </p:spPr>
      </p:pic>
    </p:spTree>
    <p:extLst>
      <p:ext uri="{BB962C8B-B14F-4D97-AF65-F5344CB8AC3E}">
        <p14:creationId xmlns:p14="http://schemas.microsoft.com/office/powerpoint/2010/main" val="1901681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A94711-F557-CE41-DB4B-D5CE67997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1428AF1-E3CC-207F-B2E7-E07A9A6EF6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37472116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012E5F-8374-B04B-E6DC-E23682CC8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652BCDC-2DE0-E3A9-D03D-C01EC4B9B9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25329"/>
            <a:ext cx="7418680" cy="6867657"/>
          </a:xfrm>
        </p:spPr>
      </p:pic>
    </p:spTree>
    <p:extLst>
      <p:ext uri="{BB962C8B-B14F-4D97-AF65-F5344CB8AC3E}">
        <p14:creationId xmlns:p14="http://schemas.microsoft.com/office/powerpoint/2010/main" val="3608175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5490C8-35CC-C8C3-F07A-7F8F7A6556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3CC66A4-60FF-F076-49F0-226C9B9AB9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350404"/>
            <a:ext cx="4392487" cy="7807458"/>
          </a:xfrm>
        </p:spPr>
      </p:pic>
    </p:spTree>
    <p:extLst>
      <p:ext uri="{BB962C8B-B14F-4D97-AF65-F5344CB8AC3E}">
        <p14:creationId xmlns:p14="http://schemas.microsoft.com/office/powerpoint/2010/main" val="5888821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12023E-4029-1D88-2D4B-CB52560C0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62A4A2-D028-B9AD-7D27-E230B8CFB7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43408"/>
            <a:ext cx="6870384" cy="6935694"/>
          </a:xfrm>
        </p:spPr>
      </p:pic>
    </p:spTree>
    <p:extLst>
      <p:ext uri="{BB962C8B-B14F-4D97-AF65-F5344CB8AC3E}">
        <p14:creationId xmlns:p14="http://schemas.microsoft.com/office/powerpoint/2010/main" val="10390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A0B75E-5AAA-2DC2-96E5-FD408F31D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D95B79-B1AF-6433-6F4F-1A3D889AE8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467544"/>
            <a:ext cx="8718385" cy="10876738"/>
          </a:xfrm>
        </p:spPr>
      </p:pic>
    </p:spTree>
    <p:extLst>
      <p:ext uri="{BB962C8B-B14F-4D97-AF65-F5344CB8AC3E}">
        <p14:creationId xmlns:p14="http://schemas.microsoft.com/office/powerpoint/2010/main" val="7989824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9C6311-14C9-9F2B-B4AF-45F6259DE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70655B1-BD2C-F79E-4535-92D7470D11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1052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44069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B66441-E97A-E419-0192-ABF8A3F772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7DF38D2-5462-6891-B39A-39C77F822D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71084"/>
            <a:ext cx="5112568" cy="6805973"/>
          </a:xfrm>
        </p:spPr>
      </p:pic>
    </p:spTree>
    <p:extLst>
      <p:ext uri="{BB962C8B-B14F-4D97-AF65-F5344CB8AC3E}">
        <p14:creationId xmlns:p14="http://schemas.microsoft.com/office/powerpoint/2010/main" val="6880467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566E19-74BA-0221-3FAF-33425CA13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45436C-960A-6000-5ECD-A276E8CA706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1639701"/>
            <a:ext cx="4780524" cy="8497701"/>
          </a:xfrm>
        </p:spPr>
      </p:pic>
    </p:spTree>
    <p:extLst>
      <p:ext uri="{BB962C8B-B14F-4D97-AF65-F5344CB8AC3E}">
        <p14:creationId xmlns:p14="http://schemas.microsoft.com/office/powerpoint/2010/main" val="28637248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747C3F-674F-C0AD-FEB1-1D2369A495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534E7B-68B2-B3E2-8489-F4C18E696CF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91567"/>
            <a:ext cx="4752528" cy="7108654"/>
          </a:xfrm>
        </p:spPr>
      </p:pic>
    </p:spTree>
    <p:extLst>
      <p:ext uri="{BB962C8B-B14F-4D97-AF65-F5344CB8AC3E}">
        <p14:creationId xmlns:p14="http://schemas.microsoft.com/office/powerpoint/2010/main" val="2124575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B21D7B-3CE6-C5B2-A33C-347BC9D4A6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8B58326-266A-901B-26FB-69B49CC8DD4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66728"/>
            <a:ext cx="5112568" cy="6813518"/>
          </a:xfrm>
        </p:spPr>
      </p:pic>
    </p:spTree>
    <p:extLst>
      <p:ext uri="{BB962C8B-B14F-4D97-AF65-F5344CB8AC3E}">
        <p14:creationId xmlns:p14="http://schemas.microsoft.com/office/powerpoint/2010/main" val="6261926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944C00-51F8-436C-0ED2-E1C5C95C1D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E4EF57-C9CD-4EC3-E241-E95B1C37D0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-198783"/>
            <a:ext cx="7056783" cy="7056783"/>
          </a:xfrm>
        </p:spPr>
      </p:pic>
    </p:spTree>
    <p:extLst>
      <p:ext uri="{BB962C8B-B14F-4D97-AF65-F5344CB8AC3E}">
        <p14:creationId xmlns:p14="http://schemas.microsoft.com/office/powerpoint/2010/main" val="103120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4D0877-7994-03FC-54E9-E21A017D7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3FEB5A-9AE2-0BC5-F633-7A973CE7AA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260271"/>
            <a:ext cx="5616624" cy="8125954"/>
          </a:xfrm>
        </p:spPr>
      </p:pic>
    </p:spTree>
    <p:extLst>
      <p:ext uri="{BB962C8B-B14F-4D97-AF65-F5344CB8AC3E}">
        <p14:creationId xmlns:p14="http://schemas.microsoft.com/office/powerpoint/2010/main" val="32601852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3FBC63-2F0F-40C2-64C1-76769DD73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FD1FE9-193B-6411-C531-423AAF2CBA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08998" cy="6908998"/>
          </a:xfrm>
        </p:spPr>
      </p:pic>
    </p:spTree>
    <p:extLst>
      <p:ext uri="{BB962C8B-B14F-4D97-AF65-F5344CB8AC3E}">
        <p14:creationId xmlns:p14="http://schemas.microsoft.com/office/powerpoint/2010/main" val="25148543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96925C-637B-139E-3D05-E8F153CC7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D5F536-95C9-1F28-482F-F71B9255773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1027" y="-1395536"/>
            <a:ext cx="7649946" cy="10195082"/>
          </a:xfrm>
        </p:spPr>
      </p:pic>
    </p:spTree>
    <p:extLst>
      <p:ext uri="{BB962C8B-B14F-4D97-AF65-F5344CB8AC3E}">
        <p14:creationId xmlns:p14="http://schemas.microsoft.com/office/powerpoint/2010/main" val="31517978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595A7EC-122E-F4E7-E748-60C8258570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3DFF48-D165-988C-36BF-4008B2277E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16632"/>
            <a:ext cx="7298504" cy="7326257"/>
          </a:xfrm>
        </p:spPr>
      </p:pic>
    </p:spTree>
    <p:extLst>
      <p:ext uri="{BB962C8B-B14F-4D97-AF65-F5344CB8AC3E}">
        <p14:creationId xmlns:p14="http://schemas.microsoft.com/office/powerpoint/2010/main" val="2240463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96C94B0-08DB-0FC3-CD48-B55330D356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1AC30A-776A-CD3A-0F3C-F78FDE4D3BC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387424"/>
            <a:ext cx="5904656" cy="7869133"/>
          </a:xfrm>
        </p:spPr>
      </p:pic>
    </p:spTree>
    <p:extLst>
      <p:ext uri="{BB962C8B-B14F-4D97-AF65-F5344CB8AC3E}">
        <p14:creationId xmlns:p14="http://schemas.microsoft.com/office/powerpoint/2010/main" val="826949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F69FCB-1172-0931-1C03-72380EE319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42F466-2FCF-D13D-83E8-F23EDC0394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819472"/>
            <a:ext cx="6912768" cy="9197496"/>
          </a:xfrm>
        </p:spPr>
      </p:pic>
    </p:spTree>
    <p:extLst>
      <p:ext uri="{BB962C8B-B14F-4D97-AF65-F5344CB8AC3E}">
        <p14:creationId xmlns:p14="http://schemas.microsoft.com/office/powerpoint/2010/main" val="2840484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B83177-EC86-78F3-D8CF-B0C5BA3E6E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B1B0C8-55B1-4E21-5505-05BF22B8A7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864" y="-459432"/>
            <a:ext cx="6515488" cy="8683188"/>
          </a:xfrm>
        </p:spPr>
      </p:pic>
    </p:spTree>
    <p:extLst>
      <p:ext uri="{BB962C8B-B14F-4D97-AF65-F5344CB8AC3E}">
        <p14:creationId xmlns:p14="http://schemas.microsoft.com/office/powerpoint/2010/main" val="2333112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939B63-5B61-D20F-E7F5-E69FB47098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4C17E3-E204-77D1-8968-04D049D652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1174310"/>
            <a:ext cx="6192688" cy="9206620"/>
          </a:xfrm>
        </p:spPr>
      </p:pic>
    </p:spTree>
    <p:extLst>
      <p:ext uri="{BB962C8B-B14F-4D97-AF65-F5344CB8AC3E}">
        <p14:creationId xmlns:p14="http://schemas.microsoft.com/office/powerpoint/2010/main" val="29456955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82ED9D-4BE0-C9BF-829D-C593DF1F8A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C98A3A-7C08-01F2-9D32-A3DE4983D9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963488"/>
            <a:ext cx="7184578" cy="8305871"/>
          </a:xfrm>
        </p:spPr>
      </p:pic>
    </p:spTree>
    <p:extLst>
      <p:ext uri="{BB962C8B-B14F-4D97-AF65-F5344CB8AC3E}">
        <p14:creationId xmlns:p14="http://schemas.microsoft.com/office/powerpoint/2010/main" val="38590597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9AE769-DE66-057C-87EB-2153433A0B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BDD13A0-BFC8-F5C3-BE40-D7B9467874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7445491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5646AF-6A70-1275-E552-7BEFAB905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2555417-9127-DE48-F1C9-416983060A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608" y="0"/>
            <a:ext cx="5999696" cy="7356316"/>
          </a:xfrm>
        </p:spPr>
      </p:pic>
    </p:spTree>
    <p:extLst>
      <p:ext uri="{BB962C8B-B14F-4D97-AF65-F5344CB8AC3E}">
        <p14:creationId xmlns:p14="http://schemas.microsoft.com/office/powerpoint/2010/main" val="19925084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53C134-C5B4-2E9E-4944-21125A206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4B7B722-6447-94D4-0F0D-B578CAB617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512052"/>
            <a:ext cx="5544616" cy="7389309"/>
          </a:xfrm>
        </p:spPr>
      </p:pic>
    </p:spTree>
    <p:extLst>
      <p:ext uri="{BB962C8B-B14F-4D97-AF65-F5344CB8AC3E}">
        <p14:creationId xmlns:p14="http://schemas.microsoft.com/office/powerpoint/2010/main" val="92694314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E1ECF8-1256-BEB4-5B7B-DC663850F7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1E9A5B-5FBB-B007-3C7B-0627D833E63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1827584"/>
            <a:ext cx="7560066" cy="10075298"/>
          </a:xfrm>
        </p:spPr>
      </p:pic>
    </p:spTree>
    <p:extLst>
      <p:ext uri="{BB962C8B-B14F-4D97-AF65-F5344CB8AC3E}">
        <p14:creationId xmlns:p14="http://schemas.microsoft.com/office/powerpoint/2010/main" val="1136628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0BAFEF-EAAB-3897-DA7A-F9D689B08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293C85-4348-AE3D-B5E9-ACBAAB2D907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171400"/>
            <a:ext cx="5616623" cy="6899499"/>
          </a:xfrm>
        </p:spPr>
      </p:pic>
    </p:spTree>
    <p:extLst>
      <p:ext uri="{BB962C8B-B14F-4D97-AF65-F5344CB8AC3E}">
        <p14:creationId xmlns:p14="http://schemas.microsoft.com/office/powerpoint/2010/main" val="38978561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A8531E-E9E6-9478-DB8B-738DA15C0B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07E44A-B7A3-C718-7555-C68F9FCDAE4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636" y="0"/>
            <a:ext cx="6552728" cy="8732819"/>
          </a:xfrm>
        </p:spPr>
      </p:pic>
    </p:spTree>
    <p:extLst>
      <p:ext uri="{BB962C8B-B14F-4D97-AF65-F5344CB8AC3E}">
        <p14:creationId xmlns:p14="http://schemas.microsoft.com/office/powerpoint/2010/main" val="27735272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05CE12-A55D-741C-DF47-BDDD632372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FC0C2C-CCF3-A77E-6B33-639E83FAE1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387424"/>
            <a:ext cx="7413054" cy="7413054"/>
          </a:xfrm>
        </p:spPr>
      </p:pic>
    </p:spTree>
    <p:extLst>
      <p:ext uri="{BB962C8B-B14F-4D97-AF65-F5344CB8AC3E}">
        <p14:creationId xmlns:p14="http://schemas.microsoft.com/office/powerpoint/2010/main" val="3938578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938FA6-257B-7930-57F1-30E01F2CAB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07C2B2-E169-296B-1E4C-D28134AEA3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773202" cy="6947600"/>
          </a:xfrm>
        </p:spPr>
      </p:pic>
    </p:spTree>
    <p:extLst>
      <p:ext uri="{BB962C8B-B14F-4D97-AF65-F5344CB8AC3E}">
        <p14:creationId xmlns:p14="http://schemas.microsoft.com/office/powerpoint/2010/main" val="727426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65085F-784A-BCB3-0AC7-152716D60F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E22215-F6DC-0646-DAFC-B6FCA0B064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077" y="0"/>
            <a:ext cx="5892203" cy="6991985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CF8F723-36EC-A894-A0BB-FFE3E0CF86B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9128" y="5661248"/>
            <a:ext cx="1333500" cy="95250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15B1C8E-C673-535F-7C8D-13D76E5B21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528672"/>
            <a:ext cx="1674746" cy="94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9365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5000">
        <p15:prstTrans prst="curtains"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22</TotalTime>
  <Words>6</Words>
  <Application>Microsoft Office PowerPoint</Application>
  <PresentationFormat>Grand écran</PresentationFormat>
  <Paragraphs>1</Paragraphs>
  <Slides>40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40</vt:i4>
      </vt:variant>
    </vt:vector>
  </HeadingPairs>
  <TitlesOfParts>
    <vt:vector size="4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Art du Galet N°2 - Perroquet34740</dc:title>
  <dc:creator>Perroquet34740</dc:creator>
  <cp:lastModifiedBy>jean-louis BEYAERT</cp:lastModifiedBy>
  <cp:revision>3</cp:revision>
  <dcterms:created xsi:type="dcterms:W3CDTF">2023-06-20T18:19:37Z</dcterms:created>
  <dcterms:modified xsi:type="dcterms:W3CDTF">2023-06-20T18:42:01Z</dcterms:modified>
</cp:coreProperties>
</file>