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6"/>
  </p:notes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6" r:id="rId52"/>
    <p:sldId id="305" r:id="rId53"/>
    <p:sldId id="307" r:id="rId54"/>
    <p:sldId id="257" r:id="rId55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onbCQM9F1ecPg1Z0xAnDQ==" hashData="bufcEK5u2ZcaRqyETRqXgF0GB8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F5DCAF-B2C6-492F-8726-354BAA9D6C34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8838" y="685800"/>
            <a:ext cx="51403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95A6CB-7102-4166-B61F-09B6BBC5A8C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95A6CB-7102-4166-B61F-09B6BBC5A8C4}" type="slidenum">
              <a:rPr lang="fr-FR" smtClean="0"/>
              <a:t>50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787" y="1792583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7020" y="3264708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7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04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57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83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09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293" y="3704321"/>
            <a:ext cx="7344649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3293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64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25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78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04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10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572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835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09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06" y="1345085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562" y="1345085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49" y="1289586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640" indent="0">
              <a:buNone/>
              <a:defRPr sz="2100" b="1"/>
            </a:lvl2pPr>
            <a:lvl3pPr marL="945259" indent="0">
              <a:buNone/>
              <a:defRPr sz="1800" b="1"/>
            </a:lvl3pPr>
            <a:lvl4pPr marL="1417860" indent="0">
              <a:buNone/>
              <a:defRPr sz="1700" b="1"/>
            </a:lvl4pPr>
            <a:lvl5pPr marL="1890486" indent="0">
              <a:buNone/>
              <a:defRPr sz="1700" b="1"/>
            </a:lvl5pPr>
            <a:lvl6pPr marL="2363101" indent="0">
              <a:buNone/>
              <a:defRPr sz="1700" b="1"/>
            </a:lvl6pPr>
            <a:lvl7pPr marL="2835724" indent="0">
              <a:buNone/>
              <a:defRPr sz="1700" b="1"/>
            </a:lvl7pPr>
            <a:lvl8pPr marL="3308353" indent="0">
              <a:buNone/>
              <a:defRPr sz="1700" b="1"/>
            </a:lvl8pPr>
            <a:lvl9pPr marL="378096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49" y="1827142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5" y="1289586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640" indent="0">
              <a:buNone/>
              <a:defRPr sz="2100" b="1"/>
            </a:lvl2pPr>
            <a:lvl3pPr marL="945259" indent="0">
              <a:buNone/>
              <a:defRPr sz="1800" b="1"/>
            </a:lvl3pPr>
            <a:lvl4pPr marL="1417860" indent="0">
              <a:buNone/>
              <a:defRPr sz="1700" b="1"/>
            </a:lvl4pPr>
            <a:lvl5pPr marL="1890486" indent="0">
              <a:buNone/>
              <a:defRPr sz="1700" b="1"/>
            </a:lvl5pPr>
            <a:lvl6pPr marL="2363101" indent="0">
              <a:buNone/>
              <a:defRPr sz="1700" b="1"/>
            </a:lvl6pPr>
            <a:lvl7pPr marL="2835724" indent="0">
              <a:buNone/>
              <a:defRPr sz="1700" b="1"/>
            </a:lvl7pPr>
            <a:lvl8pPr marL="3308353" indent="0">
              <a:buNone/>
              <a:defRPr sz="1700" b="1"/>
            </a:lvl8pPr>
            <a:lvl9pPr marL="3780968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5" y="1827142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05" y="23212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41" y="231695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05" y="120563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640" indent="0">
              <a:buNone/>
              <a:defRPr sz="1300"/>
            </a:lvl2pPr>
            <a:lvl3pPr marL="945259" indent="0">
              <a:buNone/>
              <a:defRPr sz="1100"/>
            </a:lvl3pPr>
            <a:lvl4pPr marL="1417860" indent="0">
              <a:buNone/>
              <a:defRPr sz="1000"/>
            </a:lvl4pPr>
            <a:lvl5pPr marL="1890486" indent="0">
              <a:buNone/>
              <a:defRPr sz="1000"/>
            </a:lvl5pPr>
            <a:lvl6pPr marL="2363101" indent="0">
              <a:buNone/>
              <a:defRPr sz="1000"/>
            </a:lvl6pPr>
            <a:lvl7pPr marL="2835724" indent="0">
              <a:buNone/>
              <a:defRPr sz="1000"/>
            </a:lvl7pPr>
            <a:lvl8pPr marL="3308353" indent="0">
              <a:buNone/>
              <a:defRPr sz="1000"/>
            </a:lvl8pPr>
            <a:lvl9pPr marL="378096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5" y="4035043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5" y="51783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640" indent="0">
              <a:buNone/>
              <a:defRPr sz="2900"/>
            </a:lvl2pPr>
            <a:lvl3pPr marL="945259" indent="0">
              <a:buNone/>
              <a:defRPr sz="2500"/>
            </a:lvl3pPr>
            <a:lvl4pPr marL="1417860" indent="0">
              <a:buNone/>
              <a:defRPr sz="2100"/>
            </a:lvl4pPr>
            <a:lvl5pPr marL="1890486" indent="0">
              <a:buNone/>
              <a:defRPr sz="2100"/>
            </a:lvl5pPr>
            <a:lvl6pPr marL="2363101" indent="0">
              <a:buNone/>
              <a:defRPr sz="2100"/>
            </a:lvl6pPr>
            <a:lvl7pPr marL="2835724" indent="0">
              <a:buNone/>
              <a:defRPr sz="2100"/>
            </a:lvl7pPr>
            <a:lvl8pPr marL="3308353" indent="0">
              <a:buNone/>
              <a:defRPr sz="2100"/>
            </a:lvl8pPr>
            <a:lvl9pPr marL="3780968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5" y="450888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640" indent="0">
              <a:buNone/>
              <a:defRPr sz="1300"/>
            </a:lvl2pPr>
            <a:lvl3pPr marL="945259" indent="0">
              <a:buNone/>
              <a:defRPr sz="1100"/>
            </a:lvl3pPr>
            <a:lvl4pPr marL="1417860" indent="0">
              <a:buNone/>
              <a:defRPr sz="1000"/>
            </a:lvl4pPr>
            <a:lvl5pPr marL="1890486" indent="0">
              <a:buNone/>
              <a:defRPr sz="1000"/>
            </a:lvl5pPr>
            <a:lvl6pPr marL="2363101" indent="0">
              <a:buNone/>
              <a:defRPr sz="1000"/>
            </a:lvl6pPr>
            <a:lvl7pPr marL="2835724" indent="0">
              <a:buNone/>
              <a:defRPr sz="1000"/>
            </a:lvl7pPr>
            <a:lvl8pPr marL="3308353" indent="0">
              <a:buNone/>
              <a:defRPr sz="1000"/>
            </a:lvl8pPr>
            <a:lvl9pPr marL="3780968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74" y="233026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2" y="233026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2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7" y="3264706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578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87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199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2" y="1289648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2" y="1827144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8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144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5" y="1205633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5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4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9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B92C7-6FCC-4803-A439-453F87383615}" type="datetimeFigureOut">
              <a:rPr lang="fr-FR" smtClean="0"/>
              <a:t>21/05/2025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1C3B-A9F4-4185-ADBD-88CCD2FDFDC4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1" y="233639"/>
            <a:ext cx="7776687" cy="960174"/>
          </a:xfrm>
          <a:prstGeom prst="rect">
            <a:avLst/>
          </a:prstGeom>
        </p:spPr>
        <p:txBody>
          <a:bodyPr vert="horz" lIns="94109" tIns="47030" rIns="94109" bIns="4703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1" y="1345085"/>
            <a:ext cx="7776687" cy="3802019"/>
          </a:xfrm>
          <a:prstGeom prst="rect">
            <a:avLst/>
          </a:prstGeom>
        </p:spPr>
        <p:txBody>
          <a:bodyPr vert="horz" lIns="94109" tIns="47030" rIns="94109" bIns="4703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217" y="5341943"/>
            <a:ext cx="2016178" cy="306722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l" defTabSz="94525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479" y="5341943"/>
            <a:ext cx="2736242" cy="306722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ctr" defTabSz="94525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4685" y="5341943"/>
            <a:ext cx="2016178" cy="306722"/>
          </a:xfrm>
          <a:prstGeom prst="rect">
            <a:avLst/>
          </a:prstGeom>
        </p:spPr>
        <p:txBody>
          <a:bodyPr vert="horz" lIns="94109" tIns="47030" rIns="94109" bIns="47030" rtlCol="0" anchor="ctr"/>
          <a:lstStyle>
            <a:lvl1pPr algn="r" defTabSz="945259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dissolve/>
  </p:transition>
  <p:txStyles>
    <p:titleStyle>
      <a:lvl1pPr algn="ctr" defTabSz="945259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485" indent="-354485" algn="l" defTabSz="94525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7989" indent="-295386" algn="l" defTabSz="94525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564" indent="-236338" algn="l" defTabSz="945259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170" indent="-236338" algn="l" defTabSz="94525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6809" indent="-236338" algn="l" defTabSz="94525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9411" indent="-236338" algn="l" defTabSz="94525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038" indent="-236338" algn="l" defTabSz="94525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4655" indent="-236338" algn="l" defTabSz="94525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7293" indent="-236338" algn="l" defTabSz="94525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640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259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7860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0486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101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5724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8353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0968" algn="l" defTabSz="94525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2" y="231695"/>
            <a:ext cx="7776687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2" y="1345199"/>
            <a:ext cx="7776687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7" Type="http://schemas.openxmlformats.org/officeDocument/2006/relationships/image" Target="../media/image79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8.png"/><Relationship Id="rId5" Type="http://schemas.openxmlformats.org/officeDocument/2006/relationships/image" Target="../media/image77.gif"/><Relationship Id="rId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 encre animé effet fleurs printemps edited by me, fond , deco , colors  , couleurs , decor , background , pink , animation , gif , animated ,  decoration , tube ,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32351" y="3240559"/>
            <a:ext cx="3849688" cy="2203450"/>
          </a:xfrm>
          <a:prstGeom prst="rect">
            <a:avLst/>
          </a:prstGeom>
          <a:noFill/>
        </p:spPr>
      </p:pic>
      <p:pic>
        <p:nvPicPr>
          <p:cNvPr id="11" name="Image 10" descr="Lovepik_com-401042778-spring-flower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" y="265"/>
            <a:ext cx="8640763" cy="5760509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20460000">
            <a:off x="3456002" y="959639"/>
            <a:ext cx="4256854" cy="3600000"/>
          </a:xfrm>
          <a:prstGeom prst="rect">
            <a:avLst/>
          </a:prstGeom>
          <a:noFill/>
        </p:spPr>
        <p:txBody>
          <a:bodyPr wrap="none" lIns="78899" tIns="39439" rIns="78899" bIns="39439" rtlCol="0">
            <a:prstTxWarp prst="textArchUpPour">
              <a:avLst/>
            </a:prstTxWarp>
            <a:spAutoFit/>
          </a:bodyPr>
          <a:lstStyle/>
          <a:p>
            <a:pPr defTabSz="94523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636" y="4881399"/>
            <a:ext cx="8640762" cy="909586"/>
          </a:xfrm>
          <a:prstGeom prst="rect">
            <a:avLst/>
          </a:prstGeom>
          <a:noFill/>
        </p:spPr>
        <p:txBody>
          <a:bodyPr wrap="none" lIns="78899" tIns="39439" rIns="78899" bIns="39439" rtlCol="0">
            <a:prstTxWarp prst="textPlain">
              <a:avLst/>
            </a:prstTxWarp>
            <a:spAutoFit/>
          </a:bodyPr>
          <a:lstStyle/>
          <a:p>
            <a:pPr defTabSz="945239"/>
            <a:r>
              <a:rPr lang="fr-FR" sz="5200" dirty="0">
                <a:ln w="47625">
                  <a:solidFill>
                    <a:srgbClr val="C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Broadway" pitchFamily="82" charset="0"/>
              </a:rPr>
              <a:t> </a:t>
            </a:r>
            <a:r>
              <a:rPr lang="fr-FR" sz="5200" dirty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Arrivée  du  printemps </a:t>
            </a:r>
            <a:endParaRPr lang="fr-FR" sz="5200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3919" y="144001"/>
            <a:ext cx="3096344" cy="2306951"/>
          </a:xfrm>
          <a:prstGeom prst="rect">
            <a:avLst/>
          </a:prstGeom>
        </p:spPr>
        <p:txBody>
          <a:bodyPr wrap="square" lIns="105337" tIns="52660" rIns="105337" bIns="52660">
            <a:spAutoFit/>
          </a:bodyPr>
          <a:lstStyle/>
          <a:p>
            <a:pPr algn="ctr" defTabSz="945239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L’inexactitude n’existe pas en photographie. </a:t>
            </a:r>
          </a:p>
          <a:p>
            <a:pPr algn="ctr" defTabSz="945239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Toutes les photos sont exactes. Aucune </a:t>
            </a:r>
          </a:p>
          <a:p>
            <a:pPr algn="ctr" defTabSz="945239"/>
            <a:r>
              <a:rPr lang="fr-FR" sz="2800" b="1" dirty="0">
                <a:solidFill>
                  <a:prstClr val="black"/>
                </a:solidFill>
                <a:latin typeface="Chiller" pitchFamily="82" charset="0"/>
              </a:rPr>
              <a:t>d’elles n’est la vérité.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056000" y="72000"/>
            <a:ext cx="1516473" cy="1556976"/>
          </a:xfrm>
          <a:prstGeom prst="rect">
            <a:avLst/>
          </a:prstGeom>
          <a:noFill/>
        </p:spPr>
        <p:txBody>
          <a:bodyPr wrap="square" lIns="78899" tIns="39439" rIns="78899" bIns="39439" rtlCol="0">
            <a:spAutoFit/>
          </a:bodyPr>
          <a:lstStyle/>
          <a:p>
            <a:pPr algn="ctr" defTabSz="94523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945239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2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120000">
            <a:off x="1609406" y="3629239"/>
            <a:ext cx="1667137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360000">
            <a:off x="6552004" y="3600002"/>
            <a:ext cx="590784" cy="879984"/>
          </a:xfrm>
          <a:prstGeom prst="rect">
            <a:avLst/>
          </a:prstGeom>
        </p:spPr>
        <p:txBody>
          <a:bodyPr wrap="none" lIns="79016" tIns="39497" rIns="79016" bIns="39497">
            <a:spAutoFit/>
          </a:bodyPr>
          <a:lstStyle/>
          <a:p>
            <a:pPr defTabSz="945239"/>
            <a:r>
              <a:rPr lang="fr-FR" sz="5200" dirty="0" smtClean="0">
                <a:ln w="381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2</a:t>
            </a:r>
            <a:endParaRPr lang="fr-FR" dirty="0">
              <a:ln w="38100">
                <a:solidFill>
                  <a:prstClr val="black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pic>
        <p:nvPicPr>
          <p:cNvPr id="12" name="Les Belles Fleurs du Printemps.wav">
            <a:hlinkClick r:id="" action="ppaction://media"/>
          </p:cNvPr>
          <p:cNvPicPr>
            <a:picLocks noRot="1" noChangeAspect="1"/>
          </p:cNvPicPr>
          <p:nvPr>
            <a:wavAudioFile r:embed="rId1" name="Les Belles Fleurs du Printemps.wav"/>
          </p:nvPr>
        </p:nvPicPr>
        <p:blipFill>
          <a:blip r:embed="rId8" cstate="print"/>
          <a:stretch>
            <a:fillRect/>
          </a:stretch>
        </p:blipFill>
        <p:spPr>
          <a:xfrm>
            <a:off x="4608413" y="86429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3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15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15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4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4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42502_2429754134038595_5229988443285157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7239" y="0"/>
            <a:ext cx="71262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1022_2429755584038450_54816602122513494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5998" y="0"/>
            <a:ext cx="702876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4338_2429755157371826_84712885146077996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4724" y="0"/>
            <a:ext cx="729131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693997_2429753314038677_7163430480136188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3494" y="0"/>
            <a:ext cx="707377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478678_2424749721205703_1955321473706941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4320779" cy="5761038"/>
          </a:xfrm>
          <a:prstGeom prst="rect">
            <a:avLst/>
          </a:prstGeom>
        </p:spPr>
      </p:pic>
      <p:pic>
        <p:nvPicPr>
          <p:cNvPr id="3" name="Image 2" descr="480940087_3917774665103401_23145162415759324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00" y="0"/>
            <a:ext cx="3480627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680421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762955_2428628930817782_86644697868630882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0008" y="0"/>
            <a:ext cx="4140746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2822_122121518216711496_53502815327574138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78637" y="0"/>
            <a:ext cx="5483488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4748_2432497387097603_59235458902218285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9760" y="0"/>
            <a:ext cx="690124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0965615_2430578200622855_4658321676771634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" y="0"/>
            <a:ext cx="4230762" cy="5761038"/>
          </a:xfrm>
          <a:prstGeom prst="rect">
            <a:avLst/>
          </a:prstGeom>
        </p:spPr>
      </p:pic>
      <p:pic>
        <p:nvPicPr>
          <p:cNvPr id="3" name="Image 2" descr="481297996_122121518792711496_40387554133534580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74000" y="0"/>
            <a:ext cx="4208258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320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1701313_2432496770430998_84754480738623646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086143_2432497227097619_68697869049884692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9738" y="0"/>
            <a:ext cx="714128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271083_654538370441238_48123441677471782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17033_654538850441190_67427054269135440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20901_654538077107934_3729347571206334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2323887_654538613774547_35082953820238635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765894_3917774815103386_3429855839359953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915332_122121518438711496_75022712424448714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4730" y="0"/>
            <a:ext cx="723130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589450_3916343365246531_8389804846888937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00" y="0"/>
            <a:ext cx="3473126" cy="5761038"/>
          </a:xfrm>
          <a:prstGeom prst="rect">
            <a:avLst/>
          </a:prstGeom>
        </p:spPr>
      </p:pic>
      <p:pic>
        <p:nvPicPr>
          <p:cNvPr id="3" name="Image 2" descr="485021788_3916343425246525_45536031960355994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04000" y="0"/>
            <a:ext cx="3848193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>
            <a:off x="4068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975103_10234695373826302_54087967572071675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4028226" cy="5761038"/>
          </a:xfrm>
          <a:prstGeom prst="rect">
            <a:avLst/>
          </a:prstGeom>
        </p:spPr>
      </p:pic>
      <p:pic>
        <p:nvPicPr>
          <p:cNvPr id="4" name="Image 3" descr="485000190_2353595968336126_886074598337091890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2000" y="0"/>
            <a:ext cx="3848193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rot="60000">
            <a:off x="4356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133270_2644381389084682_64316638915224596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3456" y="0"/>
            <a:ext cx="7493850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165074_664943286067413_32869465777589901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180737_1190816099305178_6852797878237248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470" y="0"/>
            <a:ext cx="734382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152879_3917773428436858_19934315098006320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6000" y="0"/>
            <a:ext cx="3773180" cy="5761038"/>
          </a:xfrm>
          <a:prstGeom prst="rect">
            <a:avLst/>
          </a:prstGeom>
        </p:spPr>
      </p:pic>
      <p:pic>
        <p:nvPicPr>
          <p:cNvPr id="3" name="Image 2" descr="485356560_3917770278437173_7958007992453577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6000" y="0"/>
            <a:ext cx="332309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500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285622_10234695371706249_55547868050315494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9979" y="0"/>
            <a:ext cx="4350784" cy="5761038"/>
          </a:xfrm>
          <a:prstGeom prst="rect">
            <a:avLst/>
          </a:prstGeom>
        </p:spPr>
      </p:pic>
      <p:pic>
        <p:nvPicPr>
          <p:cNvPr id="3" name="Image 2" descr="485354685_972506781521730_702771363881189245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8280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284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309102_2644381269084694_45566782713814792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8640000" cy="43284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390284_122121518504711496_1334722631602941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401117_664444929450582_47340356954377948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5647893_664444969450578_5620646479990758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391735_1019952699985604_3793174362940966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85682075_10234695375106334_388653442440207629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13331" cy="5761038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cxnSp>
        <p:nvCxnSpPr>
          <p:cNvPr id="4" name="Connecteur droit 3"/>
          <p:cNvCxnSpPr/>
          <p:nvPr/>
        </p:nvCxnSpPr>
        <p:spPr>
          <a:xfrm rot="60000">
            <a:off x="4608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701317_122121518924711496_79666158855589262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0"/>
            <a:ext cx="3840692" cy="5761038"/>
          </a:xfrm>
          <a:prstGeom prst="rect">
            <a:avLst/>
          </a:prstGeom>
        </p:spPr>
      </p:pic>
      <p:pic>
        <p:nvPicPr>
          <p:cNvPr id="3" name="Image 2" descr="485949979_122121518870711496_586153962080771024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840692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284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729509_1190816325971822_52175754184821112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6000" y="0"/>
            <a:ext cx="4313277" cy="5761038"/>
          </a:xfrm>
          <a:prstGeom prst="rect">
            <a:avLst/>
          </a:prstGeom>
        </p:spPr>
      </p:pic>
      <p:pic>
        <p:nvPicPr>
          <p:cNvPr id="3" name="Image 2" descr="485790424_3917773521770182_4476312702774353086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4000" y="-106962"/>
            <a:ext cx="3300750" cy="5868000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3780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5754981_2433561436991198_802282687913265202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9722" y="0"/>
            <a:ext cx="732131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6047859_664943116067430_8805781543074788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020105_664444566117285_24421590930403042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85880008_10234541907751966_380581002199647708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0"/>
            <a:ext cx="3510633" cy="5761038"/>
          </a:xfrm>
          <a:prstGeom prst="rect">
            <a:avLst/>
          </a:prstGeom>
        </p:spPr>
      </p:pic>
      <p:pic>
        <p:nvPicPr>
          <p:cNvPr id="4" name="Image 3" descr="486134272_29190189860595260_867608210475324566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0" y="0"/>
            <a:ext cx="4320779" cy="5761038"/>
          </a:xfrm>
          <a:prstGeom prst="rect">
            <a:avLst/>
          </a:prstGeom>
        </p:spPr>
      </p:pic>
      <p:cxnSp>
        <p:nvCxnSpPr>
          <p:cNvPr id="5" name="Connecteur droit 4"/>
          <p:cNvCxnSpPr/>
          <p:nvPr/>
        </p:nvCxnSpPr>
        <p:spPr>
          <a:xfrm rot="60000">
            <a:off x="3906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084565_664444779450597_6630948157344221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246461_664943062734102_7894818416970491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148761_10231812435126719_7378427779981332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3667" y="0"/>
            <a:ext cx="515342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357049_664445126117229_64928394443400081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126687_2791639537653723_1764320120319662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62226002_2791639457653731_248898751883636874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284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308089_1089521469879076_36771910445456791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63899528_8457974507611831_24321035028881488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284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2588155_1089521556545734_73889972123980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pic>
        <p:nvPicPr>
          <p:cNvPr id="3" name="Image 2" descr="492200525_1089521396545750_11718779415612234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284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2042112_2791639400987070_45594817149997705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</p:spPr>
      </p:pic>
      <p:pic>
        <p:nvPicPr>
          <p:cNvPr id="3" name="Image 2" descr="462226508_2791639337653743_381203843143126935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284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116287_1702677543854738_24158071849912227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6152772_2369165533467882_13075690415483644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4247354" cy="5761038"/>
          </a:xfrm>
          <a:prstGeom prst="rect">
            <a:avLst/>
          </a:prstGeom>
        </p:spPr>
      </p:pic>
      <p:pic>
        <p:nvPicPr>
          <p:cNvPr id="3" name="Image 2" descr="495508787_2369165476801221_87884040645055946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000" y="0"/>
            <a:ext cx="424735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284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7402002_2331819467165396_43753216637968028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4000" y="0"/>
            <a:ext cx="3941023" cy="5761038"/>
          </a:xfrm>
          <a:prstGeom prst="rect">
            <a:avLst/>
          </a:prstGeom>
        </p:spPr>
      </p:pic>
      <p:pic>
        <p:nvPicPr>
          <p:cNvPr id="3" name="Image 2" descr="467335738_2331819417165401_170958065486264314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" y="0"/>
            <a:ext cx="3887575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248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785920_3466140310352429_84019602461581758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0000" y="0"/>
            <a:ext cx="3240584" cy="5761038"/>
          </a:xfrm>
          <a:prstGeom prst="rect">
            <a:avLst/>
          </a:prstGeom>
        </p:spPr>
      </p:pic>
      <p:pic>
        <p:nvPicPr>
          <p:cNvPr id="3" name="Image 2" descr="461743998_3466140180352442_747230428376299274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3240584" cy="5761038"/>
          </a:xfrm>
          <a:prstGeom prst="rect">
            <a:avLst/>
          </a:prstGeom>
        </p:spPr>
      </p:pic>
      <p:cxnSp>
        <p:nvCxnSpPr>
          <p:cNvPr id="4" name="Connecteur droit 3"/>
          <p:cNvCxnSpPr/>
          <p:nvPr/>
        </p:nvCxnSpPr>
        <p:spPr>
          <a:xfrm rot="60000">
            <a:off x="4284000" y="0"/>
            <a:ext cx="72008" cy="5760000"/>
          </a:xfrm>
          <a:prstGeom prst="line">
            <a:avLst/>
          </a:prstGeom>
          <a:ln w="41275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Tm="5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131721_553579730537103_6553471955918821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110962_553581483870261_33714943255068944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3302782_553581520536924_31999864786930836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04557" y="1728391"/>
            <a:ext cx="1928054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104000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2479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87933" y="216223"/>
            <a:ext cx="2448272" cy="2951702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Les Belles Fleurs du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PrintempsGeorg</a:t>
            </a:r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 </a:t>
            </a:r>
            <a:r>
              <a:rPr lang="fr-FR" sz="3700" b="1" dirty="0" err="1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Ebner</a:t>
            </a:r>
            <a:endParaRPr lang="fr-FR" sz="37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141" y="4680719"/>
            <a:ext cx="1803148" cy="67497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1" y="5436002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>
                <a:solidFill>
                  <a:srgbClr val="FF0000"/>
                </a:solidFill>
              </a:rPr>
              <a:t>21.05.2025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000" y="4644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6912669" y="756000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4176001" y="4104000"/>
            <a:ext cx="1440000" cy="1080000"/>
          </a:xfrm>
          <a:prstGeom prst="rect">
            <a:avLst/>
          </a:prstGeom>
        </p:spPr>
      </p:pic>
      <p:pic>
        <p:nvPicPr>
          <p:cNvPr id="1026" name="Picture 2" descr="Bouquet flowers PNG transparent image download, size: 600x675px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080000">
            <a:off x="759651" y="4385513"/>
            <a:ext cx="1224136" cy="1377238"/>
          </a:xfrm>
          <a:prstGeom prst="rect">
            <a:avLst/>
          </a:prstGeom>
          <a:noFill/>
        </p:spPr>
      </p:pic>
      <p:pic>
        <p:nvPicPr>
          <p:cNvPr id="15" name="Image 14" descr="0a000001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312269" y="2016423"/>
            <a:ext cx="1088684" cy="151196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000"/>
                            </p:stCondLst>
                            <p:childTnLst>
                              <p:par>
                                <p:cTn id="3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0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46</Words>
  <Application>Microsoft Office PowerPoint</Application>
  <PresentationFormat>Personnalisé</PresentationFormat>
  <Paragraphs>14</Paragraphs>
  <Slides>52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52</vt:i4>
      </vt:variant>
    </vt:vector>
  </HeadingPairs>
  <TitlesOfParts>
    <vt:vector size="55" baseType="lpstr">
      <vt:lpstr>Thème Office</vt:lpstr>
      <vt:lpstr>40_Thème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12</cp:revision>
  <dcterms:created xsi:type="dcterms:W3CDTF">2025-05-21T18:11:56Z</dcterms:created>
  <dcterms:modified xsi:type="dcterms:W3CDTF">2025-05-21T19:42:30Z</dcterms:modified>
</cp:coreProperties>
</file>