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78" r:id="rId6"/>
    <p:sldId id="279" r:id="rId7"/>
    <p:sldId id="280" r:id="rId8"/>
    <p:sldId id="281" r:id="rId9"/>
    <p:sldId id="282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308" r:id="rId21"/>
    <p:sldId id="294" r:id="rId22"/>
    <p:sldId id="295" r:id="rId23"/>
    <p:sldId id="296" r:id="rId24"/>
    <p:sldId id="297" r:id="rId25"/>
    <p:sldId id="298" r:id="rId26"/>
    <p:sldId id="300" r:id="rId27"/>
    <p:sldId id="301" r:id="rId28"/>
    <p:sldId id="303" r:id="rId29"/>
    <p:sldId id="304" r:id="rId30"/>
    <p:sldId id="305" r:id="rId31"/>
    <p:sldId id="306" r:id="rId32"/>
    <p:sldId id="307" r:id="rId33"/>
    <p:sldId id="259" r:id="rId34"/>
    <p:sldId id="260" r:id="rId35"/>
    <p:sldId id="261" r:id="rId36"/>
    <p:sldId id="262" r:id="rId37"/>
    <p:sldId id="263" r:id="rId38"/>
    <p:sldId id="265" r:id="rId39"/>
    <p:sldId id="267" r:id="rId40"/>
    <p:sldId id="266" r:id="rId41"/>
    <p:sldId id="272" r:id="rId42"/>
    <p:sldId id="270" r:id="rId43"/>
    <p:sldId id="271" r:id="rId44"/>
    <p:sldId id="269" r:id="rId45"/>
    <p:sldId id="309" r:id="rId46"/>
    <p:sldId id="312" r:id="rId47"/>
    <p:sldId id="310" r:id="rId48"/>
    <p:sldId id="311" r:id="rId49"/>
    <p:sldId id="257" r:id="rId5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hFSRUoxrU19IjPvbZc0Tg==" hashData="zW9PYYLSCj6qJLYq1VIKxPCbbF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87" y="17925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7019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78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0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1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57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8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1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2" y="3704321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2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6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2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78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05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1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57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83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10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508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508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48" y="128958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645" indent="0">
              <a:buNone/>
              <a:defRPr sz="2100" b="1"/>
            </a:lvl2pPr>
            <a:lvl3pPr marL="945269" indent="0">
              <a:buNone/>
              <a:defRPr sz="1800" b="1"/>
            </a:lvl3pPr>
            <a:lvl4pPr marL="1417874" indent="0">
              <a:buNone/>
              <a:defRPr sz="1700" b="1"/>
            </a:lvl4pPr>
            <a:lvl5pPr marL="1890505" indent="0">
              <a:buNone/>
              <a:defRPr sz="1700" b="1"/>
            </a:lvl5pPr>
            <a:lvl6pPr marL="2363125" indent="0">
              <a:buNone/>
              <a:defRPr sz="1700" b="1"/>
            </a:lvl6pPr>
            <a:lvl7pPr marL="2835752" indent="0">
              <a:buNone/>
              <a:defRPr sz="1700" b="1"/>
            </a:lvl7pPr>
            <a:lvl8pPr marL="3308386" indent="0">
              <a:buNone/>
              <a:defRPr sz="1700" b="1"/>
            </a:lvl8pPr>
            <a:lvl9pPr marL="378100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48" y="1827142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58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645" indent="0">
              <a:buNone/>
              <a:defRPr sz="2100" b="1"/>
            </a:lvl2pPr>
            <a:lvl3pPr marL="945269" indent="0">
              <a:buNone/>
              <a:defRPr sz="1800" b="1"/>
            </a:lvl3pPr>
            <a:lvl4pPr marL="1417874" indent="0">
              <a:buNone/>
              <a:defRPr sz="1700" b="1"/>
            </a:lvl4pPr>
            <a:lvl5pPr marL="1890505" indent="0">
              <a:buNone/>
              <a:defRPr sz="1700" b="1"/>
            </a:lvl5pPr>
            <a:lvl6pPr marL="2363125" indent="0">
              <a:buNone/>
              <a:defRPr sz="1700" b="1"/>
            </a:lvl6pPr>
            <a:lvl7pPr marL="2835752" indent="0">
              <a:buNone/>
              <a:defRPr sz="1700" b="1"/>
            </a:lvl7pPr>
            <a:lvl8pPr marL="3308386" indent="0">
              <a:buNone/>
              <a:defRPr sz="1700" b="1"/>
            </a:lvl8pPr>
            <a:lvl9pPr marL="378100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142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05" y="23212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41" y="231694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05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645" indent="0">
              <a:buNone/>
              <a:defRPr sz="1300"/>
            </a:lvl2pPr>
            <a:lvl3pPr marL="945269" indent="0">
              <a:buNone/>
              <a:defRPr sz="1100"/>
            </a:lvl3pPr>
            <a:lvl4pPr marL="1417874" indent="0">
              <a:buNone/>
              <a:defRPr sz="1000"/>
            </a:lvl4pPr>
            <a:lvl5pPr marL="1890505" indent="0">
              <a:buNone/>
              <a:defRPr sz="1000"/>
            </a:lvl5pPr>
            <a:lvl6pPr marL="2363125" indent="0">
              <a:buNone/>
              <a:defRPr sz="1000"/>
            </a:lvl6pPr>
            <a:lvl7pPr marL="2835752" indent="0">
              <a:buNone/>
              <a:defRPr sz="1000"/>
            </a:lvl7pPr>
            <a:lvl8pPr marL="3308386" indent="0">
              <a:buNone/>
              <a:defRPr sz="1000"/>
            </a:lvl8pPr>
            <a:lvl9pPr marL="378100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5043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8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645" indent="0">
              <a:buNone/>
              <a:defRPr sz="2900"/>
            </a:lvl2pPr>
            <a:lvl3pPr marL="945269" indent="0">
              <a:buNone/>
              <a:defRPr sz="2500"/>
            </a:lvl3pPr>
            <a:lvl4pPr marL="1417874" indent="0">
              <a:buNone/>
              <a:defRPr sz="2100"/>
            </a:lvl4pPr>
            <a:lvl5pPr marL="1890505" indent="0">
              <a:buNone/>
              <a:defRPr sz="2100"/>
            </a:lvl5pPr>
            <a:lvl6pPr marL="2363125" indent="0">
              <a:buNone/>
              <a:defRPr sz="2100"/>
            </a:lvl6pPr>
            <a:lvl7pPr marL="2835752" indent="0">
              <a:buNone/>
              <a:defRPr sz="2100"/>
            </a:lvl7pPr>
            <a:lvl8pPr marL="3308386" indent="0">
              <a:buNone/>
              <a:defRPr sz="2100"/>
            </a:lvl8pPr>
            <a:lvl9pPr marL="378100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8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645" indent="0">
              <a:buNone/>
              <a:defRPr sz="1300"/>
            </a:lvl2pPr>
            <a:lvl3pPr marL="945269" indent="0">
              <a:buNone/>
              <a:defRPr sz="1100"/>
            </a:lvl3pPr>
            <a:lvl4pPr marL="1417874" indent="0">
              <a:buNone/>
              <a:defRPr sz="1000"/>
            </a:lvl4pPr>
            <a:lvl5pPr marL="1890505" indent="0">
              <a:buNone/>
              <a:defRPr sz="1000"/>
            </a:lvl5pPr>
            <a:lvl6pPr marL="2363125" indent="0">
              <a:buNone/>
              <a:defRPr sz="1000"/>
            </a:lvl6pPr>
            <a:lvl7pPr marL="2835752" indent="0">
              <a:buNone/>
              <a:defRPr sz="1000"/>
            </a:lvl7pPr>
            <a:lvl8pPr marL="3308386" indent="0">
              <a:buNone/>
              <a:defRPr sz="1000"/>
            </a:lvl8pPr>
            <a:lvl9pPr marL="378100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73" y="233026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1" y="233026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7" y="3264706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48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4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8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4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B4902-9D6C-4561-B35E-31DE66A3E5FF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306CE-8417-4F1F-A463-3A1D3EB9D58B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0" y="233639"/>
            <a:ext cx="7776687" cy="960174"/>
          </a:xfrm>
          <a:prstGeom prst="rect">
            <a:avLst/>
          </a:prstGeom>
        </p:spPr>
        <p:txBody>
          <a:bodyPr vert="horz" lIns="94109" tIns="47030" rIns="94109" bIns="4703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0" y="1345084"/>
            <a:ext cx="7776687" cy="3802019"/>
          </a:xfrm>
          <a:prstGeom prst="rect">
            <a:avLst/>
          </a:prstGeom>
        </p:spPr>
        <p:txBody>
          <a:bodyPr vert="horz" lIns="94109" tIns="47030" rIns="94109" bIns="4703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217" y="5341943"/>
            <a:ext cx="2016178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l" defTabSz="94526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479" y="5341943"/>
            <a:ext cx="2736242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ctr" defTabSz="94526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685" y="5341943"/>
            <a:ext cx="2016178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r" defTabSz="94526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4526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488" indent="-354488" algn="l" defTabSz="9452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7997" indent="-295389" algn="l" defTabSz="94526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576" indent="-236341" algn="l" defTabSz="94526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187" indent="-236341" algn="l" defTabSz="94526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6830" indent="-236341" algn="l" defTabSz="94526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9437" indent="-236341" algn="l" defTabSz="94526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068" indent="-236341" algn="l" defTabSz="94526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4691" indent="-236341" algn="l" defTabSz="94526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7333" indent="-236341" algn="l" defTabSz="94526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645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269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7874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0505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125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5752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8386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1005" algn="l" defTabSz="945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2" y="231695"/>
            <a:ext cx="7776687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2" y="1345199"/>
            <a:ext cx="7776687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5.png"/><Relationship Id="rId5" Type="http://schemas.openxmlformats.org/officeDocument/2006/relationships/image" Target="../media/image64.gif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encre animé effet fleurs printemps edited by me, fond , deco , colors  , couleurs , decor , background , pink , animation , gif , animated ,  decoration , tube ,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2349" y="3240559"/>
            <a:ext cx="3849688" cy="2203450"/>
          </a:xfrm>
          <a:prstGeom prst="rect">
            <a:avLst/>
          </a:prstGeom>
          <a:noFill/>
        </p:spPr>
      </p:pic>
      <p:pic>
        <p:nvPicPr>
          <p:cNvPr id="11" name="Image 10" descr="Lovepik_com-401042778-spring-flower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20460000">
            <a:off x="3456000" y="959639"/>
            <a:ext cx="4256854" cy="3600000"/>
          </a:xfrm>
          <a:prstGeom prst="rect">
            <a:avLst/>
          </a:prstGeom>
          <a:noFill/>
        </p:spPr>
        <p:txBody>
          <a:bodyPr wrap="none" lIns="78900" tIns="39439" rIns="78900" bIns="39439" rtlCol="0">
            <a:prstTxWarp prst="textArchUpPour">
              <a:avLst/>
            </a:prstTxWarp>
            <a:spAutoFit/>
          </a:bodyPr>
          <a:lstStyle/>
          <a:p>
            <a:pPr defTabSz="94525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636" y="4881399"/>
            <a:ext cx="8640762" cy="909586"/>
          </a:xfrm>
          <a:prstGeom prst="rect">
            <a:avLst/>
          </a:prstGeom>
          <a:noFill/>
        </p:spPr>
        <p:txBody>
          <a:bodyPr wrap="none" lIns="78900" tIns="39439" rIns="78900" bIns="39439" rtlCol="0">
            <a:prstTxWarp prst="textPlain">
              <a:avLst/>
            </a:prstTxWarp>
            <a:spAutoFit/>
          </a:bodyPr>
          <a:lstStyle/>
          <a:p>
            <a:pPr defTabSz="945259"/>
            <a:r>
              <a:rPr lang="fr-FR" sz="5200" dirty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2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Arrivée  du  printemps </a:t>
            </a:r>
            <a:endParaRPr lang="fr-FR" sz="5200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3917" y="144000"/>
            <a:ext cx="3096344" cy="2260784"/>
          </a:xfrm>
          <a:prstGeom prst="rect">
            <a:avLst/>
          </a:prstGeom>
        </p:spPr>
        <p:txBody>
          <a:bodyPr wrap="square" lIns="105339" tIns="52660" rIns="105339" bIns="52660">
            <a:spAutoFit/>
          </a:bodyPr>
          <a:lstStyle/>
          <a:p>
            <a:pPr algn="ctr" defTabSz="94525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4525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 defTabSz="94525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056000" y="72000"/>
            <a:ext cx="1516473" cy="1556976"/>
          </a:xfrm>
          <a:prstGeom prst="rect">
            <a:avLst/>
          </a:prstGeom>
          <a:noFill/>
        </p:spPr>
        <p:txBody>
          <a:bodyPr wrap="square" lIns="78900" tIns="39439" rIns="78900" bIns="39439" rtlCol="0">
            <a:spAutoFit/>
          </a:bodyPr>
          <a:lstStyle/>
          <a:p>
            <a:pPr algn="ctr" defTabSz="94525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525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20000">
            <a:off x="1609404" y="3629239"/>
            <a:ext cx="166713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360000">
            <a:off x="6552000" y="3600000"/>
            <a:ext cx="590788" cy="879987"/>
          </a:xfrm>
          <a:prstGeom prst="rect">
            <a:avLst/>
          </a:prstGeom>
        </p:spPr>
        <p:txBody>
          <a:bodyPr wrap="none" lIns="79018" tIns="39498" rIns="79018" bIns="39498">
            <a:spAutoFit/>
          </a:bodyPr>
          <a:lstStyle/>
          <a:p>
            <a:pPr defTabSz="945259"/>
            <a:r>
              <a:rPr lang="fr-FR" sz="52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1</a:t>
            </a:r>
            <a:endParaRPr lang="fr-FR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Le Bonjour du Printemps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Le Bonjour du Printemps_Musique Instrumentale Georg Ebner.wav"/>
          </p:nvPr>
        </p:nvPicPr>
        <p:blipFill>
          <a:blip r:embed="rId8" cstate="print"/>
          <a:stretch>
            <a:fillRect/>
          </a:stretch>
        </p:blipFill>
        <p:spPr>
          <a:xfrm>
            <a:off x="4536405" y="64827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15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15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4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4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80265_3916344055246462_8809156887649165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9020" y="0"/>
            <a:ext cx="778272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58911_2429754417371900_6923781026897415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2291" y="0"/>
            <a:ext cx="655618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2383_2432496973764311_8117562083247198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210" y="0"/>
            <a:ext cx="745634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13322_1864283581041677_2840852250144052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891" y="0"/>
            <a:ext cx="2662980" cy="5761038"/>
          </a:xfrm>
          <a:prstGeom prst="rect">
            <a:avLst/>
          </a:prstGeom>
        </p:spPr>
      </p:pic>
      <p:pic>
        <p:nvPicPr>
          <p:cNvPr id="3" name="Image 2" descr="480743093_1864283684375000_33653864154881190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00" y="0"/>
            <a:ext cx="2662980" cy="5761038"/>
          </a:xfrm>
          <a:prstGeom prst="rect">
            <a:avLst/>
          </a:prstGeom>
        </p:spPr>
      </p:pic>
      <p:pic>
        <p:nvPicPr>
          <p:cNvPr id="4" name="Image 3" descr="480882784_1864283604375008_461719805792720797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000" y="0"/>
            <a:ext cx="2662980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40738_2428628817484460_2305753796912731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4320779" cy="5761038"/>
          </a:xfrm>
          <a:prstGeom prst="rect">
            <a:avLst/>
          </a:prstGeom>
        </p:spPr>
      </p:pic>
      <p:pic>
        <p:nvPicPr>
          <p:cNvPr id="3" name="Image 2" descr="486104990_3923458017868399_829171774674571722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3438_3602889420010850_8248200234492174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8000" y="0"/>
            <a:ext cx="3240584" cy="5761038"/>
          </a:xfrm>
          <a:prstGeom prst="rect">
            <a:avLst/>
          </a:prstGeom>
        </p:spPr>
      </p:pic>
      <p:pic>
        <p:nvPicPr>
          <p:cNvPr id="3" name="Image 2" descr="480964518_3917774731770061_8767666176893192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0" y="0"/>
            <a:ext cx="3698166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673154_122121518258711496_6386030292101350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4903" y="0"/>
            <a:ext cx="53109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5107_2429754547371887_3289061624273099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50" y="0"/>
            <a:ext cx="700626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6558_2432497007097641_1450431362610014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0605_654539183774490_3191284222245446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77905_2433561560324519_3891301570886062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746" y="0"/>
            <a:ext cx="705127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60431_122121518726711496_186208012309124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000" y="0"/>
            <a:ext cx="4538318" cy="5761038"/>
          </a:xfrm>
          <a:prstGeom prst="rect">
            <a:avLst/>
          </a:prstGeom>
        </p:spPr>
      </p:pic>
      <p:pic>
        <p:nvPicPr>
          <p:cNvPr id="3" name="Image 2" descr="485355496_122121518306711496_78402501135047239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000" y="0"/>
            <a:ext cx="4583326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55033_122121518672711496_571761699885892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"/>
            <a:ext cx="8640000" cy="5535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3079_654538040441271_2348077587702602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4185_654538727107869_1270991273679780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727355_2433561960324479_4372914261182730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2269" y="0"/>
            <a:ext cx="679622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4851466_1864283657708336_3783121464232451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891" y="0"/>
            <a:ext cx="2662980" cy="5761038"/>
          </a:xfrm>
          <a:prstGeom prst="rect">
            <a:avLst/>
          </a:prstGeom>
        </p:spPr>
      </p:pic>
      <p:pic>
        <p:nvPicPr>
          <p:cNvPr id="4" name="Image 3" descr="484934636_3917770378437163_15303788922611739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32000" y="0"/>
            <a:ext cx="3383110" cy="5761038"/>
          </a:xfrm>
          <a:prstGeom prst="rect">
            <a:avLst/>
          </a:prstGeom>
        </p:spPr>
      </p:pic>
      <p:pic>
        <p:nvPicPr>
          <p:cNvPr id="5" name="Image 4" descr="484993312_3917770325103835_139324537301952994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88000" y="0"/>
            <a:ext cx="3360606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007071_1219124716885108_4082516936579666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559" y="0"/>
            <a:ext cx="461364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08670_2433562950324380_7527968946267956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6047" y="0"/>
            <a:ext cx="648866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50634_3989560214631370_10245769047527060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58352_1190816162638505_2804901411786730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000" y="0"/>
            <a:ext cx="4320779" cy="5761038"/>
          </a:xfrm>
          <a:prstGeom prst="rect">
            <a:avLst/>
          </a:prstGeom>
        </p:spPr>
      </p:pic>
      <p:pic>
        <p:nvPicPr>
          <p:cNvPr id="3" name="Image 2" descr="485284256_9404399529681199_82291169024716689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71534_664943419400733_1269605131500773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291899_2433563296991012_967182826629893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2280" y="0"/>
            <a:ext cx="66762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46894_2433562366991105_851362252799685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6009" y="0"/>
            <a:ext cx="690874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80216_1190815822638539_1610515065174602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835595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90284_122121518534711496_4750790066959406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9020" y="0"/>
            <a:ext cx="778272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92336_1190816035971851_4006443998999457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19347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613649_2644381732417981_8627205237543428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318"/>
            <a:ext cx="8640000" cy="3493126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658412_10212683252232724_9091468623846047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5966" y="0"/>
            <a:ext cx="738883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695662_2644381512418003_3461083460749984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247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26383_3917773471770187_4566435545195241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3983218" cy="5761038"/>
          </a:xfrm>
          <a:prstGeom prst="rect">
            <a:avLst/>
          </a:prstGeom>
        </p:spPr>
      </p:pic>
      <p:pic>
        <p:nvPicPr>
          <p:cNvPr id="3" name="Image 2" descr="485949428_122121518612711496_838534424324610154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000" y="0"/>
            <a:ext cx="3930708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47313_664444996117242_9141706542353673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88271_10234695372986281_30136077840714212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1233" y="0"/>
            <a:ext cx="441829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877086_664444699450605_6026974548854618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017206_664943216067420_7376752612656715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025943_664943479400727_9200369997564993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057094_664943166067425_1587234851345824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363680_664943252734083_6361194348613102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220977_10231812433326674_73464663675541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765" y="0"/>
            <a:ext cx="684123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319908_664942986067443_2947389032316444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141106_664445059450569_2230576806481956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600064_1050426617088488_8792059543452757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774"/>
            <a:ext cx="8640763" cy="553548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46423_909947977841246_8269873533961260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8"/>
            <a:ext cx="8640763" cy="5759102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86301_553581593870250_3362238319357422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2280_2531068137082675_269318978060999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71" y="0"/>
            <a:ext cx="863102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04557" y="1728391"/>
            <a:ext cx="1928054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04000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2478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87933" y="216223"/>
            <a:ext cx="2448272" cy="2951702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 Bonjour du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Printemps Georg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Ebner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141" y="4680719"/>
            <a:ext cx="1803148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1" y="5436002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21.05.2025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000" y="464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912669" y="756000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176001" y="4104000"/>
            <a:ext cx="1440000" cy="1080000"/>
          </a:xfrm>
          <a:prstGeom prst="rect">
            <a:avLst/>
          </a:prstGeom>
        </p:spPr>
      </p:pic>
      <p:pic>
        <p:nvPicPr>
          <p:cNvPr id="1026" name="Picture 2" descr="Bouquet flowers PNG transparent image download, size: 600x675p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5965" y="3960639"/>
            <a:ext cx="1224136" cy="1377238"/>
          </a:xfrm>
          <a:prstGeom prst="rect">
            <a:avLst/>
          </a:prstGeom>
          <a:noFill/>
        </p:spPr>
      </p:pic>
      <p:pic>
        <p:nvPicPr>
          <p:cNvPr id="15" name="Image 14" descr="0a000001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12269" y="2016423"/>
            <a:ext cx="1088684" cy="151196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45</Words>
  <Application>Microsoft Office PowerPoint</Application>
  <PresentationFormat>Personnalisé</PresentationFormat>
  <Paragraphs>13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50" baseType="lpstr">
      <vt:lpstr>Thème Office</vt:lpstr>
      <vt:lpstr>40_Thème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22</cp:revision>
  <dcterms:created xsi:type="dcterms:W3CDTF">2025-05-21T12:31:49Z</dcterms:created>
  <dcterms:modified xsi:type="dcterms:W3CDTF">2025-05-21T15:21:56Z</dcterms:modified>
</cp:coreProperties>
</file>