
<file path=[Content_Types].xml><?xml version="1.0" encoding="utf-8"?>
<Types xmlns="http://schemas.openxmlformats.org/package/2006/content-types">
  <Override PartName="/ppt/slideMasters/slideMaster3.xml" ContentType="application/vnd.openxmlformats-officedocument.presentationml.slideMaster+xml"/>
  <Override PartName="/ppt/slides/slide29.xml" ContentType="application/vnd.openxmlformats-officedocument.presentationml.slide+xml"/>
  <Override PartName="/ppt/slides/slide47.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Layouts/slideLayout3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61"/>
  </p:notesMasterIdLst>
  <p:sldIdLst>
    <p:sldId id="327" r:id="rId4"/>
    <p:sldId id="259" r:id="rId5"/>
    <p:sldId id="325" r:id="rId6"/>
    <p:sldId id="326" r:id="rId7"/>
    <p:sldId id="302" r:id="rId8"/>
    <p:sldId id="305" r:id="rId9"/>
    <p:sldId id="293" r:id="rId10"/>
    <p:sldId id="285" r:id="rId11"/>
    <p:sldId id="260" r:id="rId12"/>
    <p:sldId id="261" r:id="rId13"/>
    <p:sldId id="262" r:id="rId14"/>
    <p:sldId id="263" r:id="rId15"/>
    <p:sldId id="264" r:id="rId16"/>
    <p:sldId id="265" r:id="rId17"/>
    <p:sldId id="267" r:id="rId18"/>
    <p:sldId id="268" r:id="rId19"/>
    <p:sldId id="269" r:id="rId20"/>
    <p:sldId id="270" r:id="rId21"/>
    <p:sldId id="271" r:id="rId22"/>
    <p:sldId id="272" r:id="rId23"/>
    <p:sldId id="273" r:id="rId24"/>
    <p:sldId id="275" r:id="rId25"/>
    <p:sldId id="276" r:id="rId26"/>
    <p:sldId id="277" r:id="rId27"/>
    <p:sldId id="278" r:id="rId28"/>
    <p:sldId id="279" r:id="rId29"/>
    <p:sldId id="280" r:id="rId30"/>
    <p:sldId id="282" r:id="rId31"/>
    <p:sldId id="283" r:id="rId32"/>
    <p:sldId id="284" r:id="rId33"/>
    <p:sldId id="286" r:id="rId34"/>
    <p:sldId id="287" r:id="rId35"/>
    <p:sldId id="288" r:id="rId36"/>
    <p:sldId id="289" r:id="rId37"/>
    <p:sldId id="290" r:id="rId38"/>
    <p:sldId id="291" r:id="rId39"/>
    <p:sldId id="292" r:id="rId40"/>
    <p:sldId id="294" r:id="rId41"/>
    <p:sldId id="295" r:id="rId42"/>
    <p:sldId id="296" r:id="rId43"/>
    <p:sldId id="324" r:id="rId44"/>
    <p:sldId id="307" r:id="rId45"/>
    <p:sldId id="274" r:id="rId46"/>
    <p:sldId id="281" r:id="rId47"/>
    <p:sldId id="303" r:id="rId48"/>
    <p:sldId id="297" r:id="rId49"/>
    <p:sldId id="298" r:id="rId50"/>
    <p:sldId id="299" r:id="rId51"/>
    <p:sldId id="301" r:id="rId52"/>
    <p:sldId id="304" r:id="rId53"/>
    <p:sldId id="306" r:id="rId54"/>
    <p:sldId id="308" r:id="rId55"/>
    <p:sldId id="309" r:id="rId56"/>
    <p:sldId id="311" r:id="rId57"/>
    <p:sldId id="312" r:id="rId58"/>
    <p:sldId id="310" r:id="rId59"/>
    <p:sldId id="257" r:id="rId60"/>
  </p:sldIdLst>
  <p:sldSz cx="8640763" cy="5761038"/>
  <p:notesSz cx="6858000" cy="9144000"/>
  <p:defaultTextStyle>
    <a:defPPr>
      <a:defRPr lang="fr-FR"/>
    </a:defPPr>
    <a:lvl1pPr marL="0" algn="l" defTabSz="822960" rtl="0" eaLnBrk="1" latinLnBrk="0" hangingPunct="1">
      <a:defRPr sz="1600" kern="1200">
        <a:solidFill>
          <a:schemeClr val="tx1"/>
        </a:solidFill>
        <a:latin typeface="+mn-lt"/>
        <a:ea typeface="+mn-ea"/>
        <a:cs typeface="+mn-cs"/>
      </a:defRPr>
    </a:lvl1pPr>
    <a:lvl2pPr marL="411480" algn="l" defTabSz="822960" rtl="0" eaLnBrk="1" latinLnBrk="0" hangingPunct="1">
      <a:defRPr sz="1600" kern="1200">
        <a:solidFill>
          <a:schemeClr val="tx1"/>
        </a:solidFill>
        <a:latin typeface="+mn-lt"/>
        <a:ea typeface="+mn-ea"/>
        <a:cs typeface="+mn-cs"/>
      </a:defRPr>
    </a:lvl2pPr>
    <a:lvl3pPr marL="822960" algn="l" defTabSz="822960" rtl="0" eaLnBrk="1" latinLnBrk="0" hangingPunct="1">
      <a:defRPr sz="1600" kern="1200">
        <a:solidFill>
          <a:schemeClr val="tx1"/>
        </a:solidFill>
        <a:latin typeface="+mn-lt"/>
        <a:ea typeface="+mn-ea"/>
        <a:cs typeface="+mn-cs"/>
      </a:defRPr>
    </a:lvl3pPr>
    <a:lvl4pPr marL="1234440" algn="l" defTabSz="822960" rtl="0" eaLnBrk="1" latinLnBrk="0" hangingPunct="1">
      <a:defRPr sz="1600" kern="1200">
        <a:solidFill>
          <a:schemeClr val="tx1"/>
        </a:solidFill>
        <a:latin typeface="+mn-lt"/>
        <a:ea typeface="+mn-ea"/>
        <a:cs typeface="+mn-cs"/>
      </a:defRPr>
    </a:lvl4pPr>
    <a:lvl5pPr marL="1645920" algn="l" defTabSz="822960" rtl="0" eaLnBrk="1" latinLnBrk="0" hangingPunct="1">
      <a:defRPr sz="1600" kern="1200">
        <a:solidFill>
          <a:schemeClr val="tx1"/>
        </a:solidFill>
        <a:latin typeface="+mn-lt"/>
        <a:ea typeface="+mn-ea"/>
        <a:cs typeface="+mn-cs"/>
      </a:defRPr>
    </a:lvl5pPr>
    <a:lvl6pPr marL="2057400" algn="l" defTabSz="822960" rtl="0" eaLnBrk="1" latinLnBrk="0" hangingPunct="1">
      <a:defRPr sz="1600" kern="1200">
        <a:solidFill>
          <a:schemeClr val="tx1"/>
        </a:solidFill>
        <a:latin typeface="+mn-lt"/>
        <a:ea typeface="+mn-ea"/>
        <a:cs typeface="+mn-cs"/>
      </a:defRPr>
    </a:lvl6pPr>
    <a:lvl7pPr marL="2468880" algn="l" defTabSz="822960" rtl="0" eaLnBrk="1" latinLnBrk="0" hangingPunct="1">
      <a:defRPr sz="1600" kern="1200">
        <a:solidFill>
          <a:schemeClr val="tx1"/>
        </a:solidFill>
        <a:latin typeface="+mn-lt"/>
        <a:ea typeface="+mn-ea"/>
        <a:cs typeface="+mn-cs"/>
      </a:defRPr>
    </a:lvl7pPr>
    <a:lvl8pPr marL="2880360" algn="l" defTabSz="822960" rtl="0" eaLnBrk="1" latinLnBrk="0" hangingPunct="1">
      <a:defRPr sz="1600" kern="1200">
        <a:solidFill>
          <a:schemeClr val="tx1"/>
        </a:solidFill>
        <a:latin typeface="+mn-lt"/>
        <a:ea typeface="+mn-ea"/>
        <a:cs typeface="+mn-cs"/>
      </a:defRPr>
    </a:lvl8pPr>
    <a:lvl9pPr marL="3291840" algn="l" defTabSz="822960" rtl="0" eaLnBrk="1" latinLnBrk="0" hangingPunct="1">
      <a:defRPr sz="1600" kern="1200">
        <a:solidFill>
          <a:schemeClr val="tx1"/>
        </a:solidFill>
        <a:latin typeface="+mn-lt"/>
        <a:ea typeface="+mn-ea"/>
        <a:cs typeface="+mn-cs"/>
      </a:defRPr>
    </a:lvl9pPr>
  </p:defaultTextStyle>
  <p:modifyVerifier cryptProviderType="rsaFull" cryptAlgorithmClass="hash" cryptAlgorithmType="typeAny" cryptAlgorithmSid="4" spinCount="100000" saltData="CZIHCb3+mfuq5gTQE/tr6w==" hashData="TzVY8tdMYZl5TbgPa9IeI6f0sx4="/>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6A6F6"/>
    <a:srgbClr val="1F95ED"/>
    <a:srgbClr val="30ABD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91" d="100"/>
          <a:sy n="91" d="100"/>
        </p:scale>
        <p:origin x="-518" y="-86"/>
      </p:cViewPr>
      <p:guideLst>
        <p:guide orient="horz" pos="1815"/>
        <p:guide pos="2722"/>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viewProps" Target="viewProp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theme" Target="theme/theme1.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94DDAF8-13AD-4CC3-A2B6-BFC23DD9C9B2}" type="datetimeFigureOut">
              <a:rPr lang="fr-FR" smtClean="0"/>
              <a:pPr/>
              <a:t>20/05/2025</a:t>
            </a:fld>
            <a:endParaRPr lang="fr-FR"/>
          </a:p>
        </p:txBody>
      </p:sp>
      <p:sp>
        <p:nvSpPr>
          <p:cNvPr id="4" name="Espace réservé de l'image des diapositives 3"/>
          <p:cNvSpPr>
            <a:spLocks noGrp="1" noRot="1" noChangeAspect="1"/>
          </p:cNvSpPr>
          <p:nvPr>
            <p:ph type="sldImg" idx="2"/>
          </p:nvPr>
        </p:nvSpPr>
        <p:spPr>
          <a:xfrm>
            <a:off x="858838" y="685800"/>
            <a:ext cx="5140325"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AA98B34-9450-49D1-A376-1048FB762314}"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822960" rtl="0" eaLnBrk="1" latinLnBrk="0" hangingPunct="1">
      <a:defRPr sz="1100" kern="1200">
        <a:solidFill>
          <a:schemeClr val="tx1"/>
        </a:solidFill>
        <a:latin typeface="+mn-lt"/>
        <a:ea typeface="+mn-ea"/>
        <a:cs typeface="+mn-cs"/>
      </a:defRPr>
    </a:lvl1pPr>
    <a:lvl2pPr marL="411480" algn="l" defTabSz="822960" rtl="0" eaLnBrk="1" latinLnBrk="0" hangingPunct="1">
      <a:defRPr sz="1100" kern="1200">
        <a:solidFill>
          <a:schemeClr val="tx1"/>
        </a:solidFill>
        <a:latin typeface="+mn-lt"/>
        <a:ea typeface="+mn-ea"/>
        <a:cs typeface="+mn-cs"/>
      </a:defRPr>
    </a:lvl2pPr>
    <a:lvl3pPr marL="822960" algn="l" defTabSz="822960" rtl="0" eaLnBrk="1" latinLnBrk="0" hangingPunct="1">
      <a:defRPr sz="1100" kern="1200">
        <a:solidFill>
          <a:schemeClr val="tx1"/>
        </a:solidFill>
        <a:latin typeface="+mn-lt"/>
        <a:ea typeface="+mn-ea"/>
        <a:cs typeface="+mn-cs"/>
      </a:defRPr>
    </a:lvl3pPr>
    <a:lvl4pPr marL="1234440" algn="l" defTabSz="822960" rtl="0" eaLnBrk="1" latinLnBrk="0" hangingPunct="1">
      <a:defRPr sz="1100" kern="1200">
        <a:solidFill>
          <a:schemeClr val="tx1"/>
        </a:solidFill>
        <a:latin typeface="+mn-lt"/>
        <a:ea typeface="+mn-ea"/>
        <a:cs typeface="+mn-cs"/>
      </a:defRPr>
    </a:lvl4pPr>
    <a:lvl5pPr marL="1645920" algn="l" defTabSz="822960" rtl="0" eaLnBrk="1" latinLnBrk="0" hangingPunct="1">
      <a:defRPr sz="1100" kern="1200">
        <a:solidFill>
          <a:schemeClr val="tx1"/>
        </a:solidFill>
        <a:latin typeface="+mn-lt"/>
        <a:ea typeface="+mn-ea"/>
        <a:cs typeface="+mn-cs"/>
      </a:defRPr>
    </a:lvl5pPr>
    <a:lvl6pPr marL="2057400" algn="l" defTabSz="822960" rtl="0" eaLnBrk="1" latinLnBrk="0" hangingPunct="1">
      <a:defRPr sz="1100" kern="1200">
        <a:solidFill>
          <a:schemeClr val="tx1"/>
        </a:solidFill>
        <a:latin typeface="+mn-lt"/>
        <a:ea typeface="+mn-ea"/>
        <a:cs typeface="+mn-cs"/>
      </a:defRPr>
    </a:lvl6pPr>
    <a:lvl7pPr marL="2468880" algn="l" defTabSz="822960" rtl="0" eaLnBrk="1" latinLnBrk="0" hangingPunct="1">
      <a:defRPr sz="1100" kern="1200">
        <a:solidFill>
          <a:schemeClr val="tx1"/>
        </a:solidFill>
        <a:latin typeface="+mn-lt"/>
        <a:ea typeface="+mn-ea"/>
        <a:cs typeface="+mn-cs"/>
      </a:defRPr>
    </a:lvl7pPr>
    <a:lvl8pPr marL="2880360" algn="l" defTabSz="822960" rtl="0" eaLnBrk="1" latinLnBrk="0" hangingPunct="1">
      <a:defRPr sz="1100" kern="1200">
        <a:solidFill>
          <a:schemeClr val="tx1"/>
        </a:solidFill>
        <a:latin typeface="+mn-lt"/>
        <a:ea typeface="+mn-ea"/>
        <a:cs typeface="+mn-cs"/>
      </a:defRPr>
    </a:lvl8pPr>
    <a:lvl9pPr marL="3291840" algn="l" defTabSz="822960" rtl="0" eaLnBrk="1" latinLnBrk="0" hangingPunct="1">
      <a:defRPr sz="11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858838" y="685800"/>
            <a:ext cx="5140325" cy="3429000"/>
          </a:xfrm>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29080A70-75AB-4AD4-A5A3-BF73EAC3B717}" type="slidenum">
              <a:rPr lang="fr-FR" smtClean="0">
                <a:solidFill>
                  <a:prstClr val="black"/>
                </a:solidFill>
              </a:rPr>
              <a:pPr/>
              <a:t>1</a:t>
            </a:fld>
            <a:endParaRPr lang="fr-FR">
              <a:solidFill>
                <a:prstClr val="black"/>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48057" y="1789656"/>
            <a:ext cx="7344649" cy="1234889"/>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96115" y="3264588"/>
            <a:ext cx="6048534" cy="1472265"/>
          </a:xfrm>
        </p:spPr>
        <p:txBody>
          <a:bodyPr/>
          <a:lstStyle>
            <a:lvl1pPr marL="0" indent="0" algn="ctr">
              <a:buNone/>
              <a:defRPr>
                <a:solidFill>
                  <a:schemeClr val="tx1">
                    <a:tint val="75000"/>
                  </a:schemeClr>
                </a:solidFill>
              </a:defRPr>
            </a:lvl1pPr>
            <a:lvl2pPr marL="411480" indent="0" algn="ctr">
              <a:buNone/>
              <a:defRPr>
                <a:solidFill>
                  <a:schemeClr val="tx1">
                    <a:tint val="75000"/>
                  </a:schemeClr>
                </a:solidFill>
              </a:defRPr>
            </a:lvl2pPr>
            <a:lvl3pPr marL="822960" indent="0" algn="ctr">
              <a:buNone/>
              <a:defRPr>
                <a:solidFill>
                  <a:schemeClr val="tx1">
                    <a:tint val="75000"/>
                  </a:schemeClr>
                </a:solidFill>
              </a:defRPr>
            </a:lvl3pPr>
            <a:lvl4pPr marL="1234440" indent="0" algn="ctr">
              <a:buNone/>
              <a:defRPr>
                <a:solidFill>
                  <a:schemeClr val="tx1">
                    <a:tint val="75000"/>
                  </a:schemeClr>
                </a:solidFill>
              </a:defRPr>
            </a:lvl4pPr>
            <a:lvl5pPr marL="1645920" indent="0" algn="ctr">
              <a:buNone/>
              <a:defRPr>
                <a:solidFill>
                  <a:schemeClr val="tx1">
                    <a:tint val="75000"/>
                  </a:schemeClr>
                </a:solidFill>
              </a:defRPr>
            </a:lvl5pPr>
            <a:lvl6pPr marL="2057400" indent="0" algn="ctr">
              <a:buNone/>
              <a:defRPr>
                <a:solidFill>
                  <a:schemeClr val="tx1">
                    <a:tint val="75000"/>
                  </a:schemeClr>
                </a:solidFill>
              </a:defRPr>
            </a:lvl6pPr>
            <a:lvl7pPr marL="2468880" indent="0" algn="ctr">
              <a:buNone/>
              <a:defRPr>
                <a:solidFill>
                  <a:schemeClr val="tx1">
                    <a:tint val="75000"/>
                  </a:schemeClr>
                </a:solidFill>
              </a:defRPr>
            </a:lvl7pPr>
            <a:lvl8pPr marL="2880360" indent="0" algn="ctr">
              <a:buNone/>
              <a:defRPr>
                <a:solidFill>
                  <a:schemeClr val="tx1">
                    <a:tint val="75000"/>
                  </a:schemeClr>
                </a:solidFill>
              </a:defRPr>
            </a:lvl8pPr>
            <a:lvl9pPr marL="329184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1422A260-CA00-4F4D-AE4B-DD26B990C62C}" type="datetimeFigureOut">
              <a:rPr lang="fr-FR" smtClean="0"/>
              <a:pPr/>
              <a:t>20/05/2025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6CFC072-39A8-4D7A-8839-5BF6B0088905}" type="slidenum">
              <a:rPr lang="fr-FR" smtClean="0"/>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1422A260-CA00-4F4D-AE4B-DD26B990C62C}" type="datetimeFigureOut">
              <a:rPr lang="fr-FR" smtClean="0"/>
              <a:pPr/>
              <a:t>20/05/2025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6CFC072-39A8-4D7A-8839-5BF6B0088905}" type="slidenum">
              <a:rPr lang="fr-FR" smtClean="0"/>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2561" y="3702001"/>
            <a:ext cx="7344649" cy="1144206"/>
          </a:xfrm>
        </p:spPr>
        <p:txBody>
          <a:bodyPr anchor="t"/>
          <a:lstStyle>
            <a:lvl1pPr algn="l">
              <a:defRPr sz="36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82561" y="2441774"/>
            <a:ext cx="7344649" cy="1260227"/>
          </a:xfrm>
        </p:spPr>
        <p:txBody>
          <a:bodyPr anchor="b"/>
          <a:lstStyle>
            <a:lvl1pPr marL="0" indent="0">
              <a:buNone/>
              <a:defRPr sz="1800">
                <a:solidFill>
                  <a:schemeClr val="tx1">
                    <a:tint val="75000"/>
                  </a:schemeClr>
                </a:solidFill>
              </a:defRPr>
            </a:lvl1pPr>
            <a:lvl2pPr marL="411480" indent="0">
              <a:buNone/>
              <a:defRPr sz="1600">
                <a:solidFill>
                  <a:schemeClr val="tx1">
                    <a:tint val="75000"/>
                  </a:schemeClr>
                </a:solidFill>
              </a:defRPr>
            </a:lvl2pPr>
            <a:lvl3pPr marL="822960" indent="0">
              <a:buNone/>
              <a:defRPr sz="1400">
                <a:solidFill>
                  <a:schemeClr val="tx1">
                    <a:tint val="75000"/>
                  </a:schemeClr>
                </a:solidFill>
              </a:defRPr>
            </a:lvl3pPr>
            <a:lvl4pPr marL="1234440" indent="0">
              <a:buNone/>
              <a:defRPr sz="1300">
                <a:solidFill>
                  <a:schemeClr val="tx1">
                    <a:tint val="75000"/>
                  </a:schemeClr>
                </a:solidFill>
              </a:defRPr>
            </a:lvl4pPr>
            <a:lvl5pPr marL="1645920" indent="0">
              <a:buNone/>
              <a:defRPr sz="1300">
                <a:solidFill>
                  <a:schemeClr val="tx1">
                    <a:tint val="75000"/>
                  </a:schemeClr>
                </a:solidFill>
              </a:defRPr>
            </a:lvl5pPr>
            <a:lvl6pPr marL="2057400" indent="0">
              <a:buNone/>
              <a:defRPr sz="1300">
                <a:solidFill>
                  <a:schemeClr val="tx1">
                    <a:tint val="75000"/>
                  </a:schemeClr>
                </a:solidFill>
              </a:defRPr>
            </a:lvl6pPr>
            <a:lvl7pPr marL="2468880" indent="0">
              <a:buNone/>
              <a:defRPr sz="1300">
                <a:solidFill>
                  <a:schemeClr val="tx1">
                    <a:tint val="75000"/>
                  </a:schemeClr>
                </a:solidFill>
              </a:defRPr>
            </a:lvl7pPr>
            <a:lvl8pPr marL="2880360" indent="0">
              <a:buNone/>
              <a:defRPr sz="1300">
                <a:solidFill>
                  <a:schemeClr val="tx1">
                    <a:tint val="75000"/>
                  </a:schemeClr>
                </a:solidFill>
              </a:defRPr>
            </a:lvl8pPr>
            <a:lvl9pPr marL="3291840" indent="0">
              <a:buNone/>
              <a:defRPr sz="13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1422A260-CA00-4F4D-AE4B-DD26B990C62C}" type="datetimeFigureOut">
              <a:rPr lang="fr-FR" smtClean="0"/>
              <a:pPr/>
              <a:t>20/05/2025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6CFC072-39A8-4D7A-8839-5BF6B0088905}" type="slidenum">
              <a:rPr lang="fr-FR" smtClean="0"/>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32038" y="1344243"/>
            <a:ext cx="3816337" cy="3802019"/>
          </a:xfrm>
        </p:spPr>
        <p:txBody>
          <a:bodyPr/>
          <a:lstStyle>
            <a:lvl1pPr>
              <a:defRPr sz="2500"/>
            </a:lvl1pPr>
            <a:lvl2pPr>
              <a:defRPr sz="22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392388" y="1344243"/>
            <a:ext cx="3816337" cy="3802019"/>
          </a:xfrm>
        </p:spPr>
        <p:txBody>
          <a:bodyPr/>
          <a:lstStyle>
            <a:lvl1pPr>
              <a:defRPr sz="2500"/>
            </a:lvl1pPr>
            <a:lvl2pPr>
              <a:defRPr sz="22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1422A260-CA00-4F4D-AE4B-DD26B990C62C}" type="datetimeFigureOut">
              <a:rPr lang="fr-FR" smtClean="0"/>
              <a:pPr/>
              <a:t>20/05/2025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46CFC072-39A8-4D7A-8839-5BF6B0088905}" type="slidenum">
              <a:rPr lang="fr-FR" smtClean="0"/>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32038" y="1289566"/>
            <a:ext cx="3817838" cy="537430"/>
          </a:xfrm>
        </p:spPr>
        <p:txBody>
          <a:bodyPr anchor="b"/>
          <a:lstStyle>
            <a:lvl1pPr marL="0" indent="0">
              <a:buNone/>
              <a:defRPr sz="2200" b="1"/>
            </a:lvl1pPr>
            <a:lvl2pPr marL="411480" indent="0">
              <a:buNone/>
              <a:defRPr sz="1800" b="1"/>
            </a:lvl2pPr>
            <a:lvl3pPr marL="822960" indent="0">
              <a:buNone/>
              <a:defRPr sz="1600" b="1"/>
            </a:lvl3pPr>
            <a:lvl4pPr marL="1234440" indent="0">
              <a:buNone/>
              <a:defRPr sz="1400" b="1"/>
            </a:lvl4pPr>
            <a:lvl5pPr marL="1645920" indent="0">
              <a:buNone/>
              <a:defRPr sz="1400" b="1"/>
            </a:lvl5pPr>
            <a:lvl6pPr marL="2057400" indent="0">
              <a:buNone/>
              <a:defRPr sz="1400" b="1"/>
            </a:lvl6pPr>
            <a:lvl7pPr marL="2468880" indent="0">
              <a:buNone/>
              <a:defRPr sz="1400" b="1"/>
            </a:lvl7pPr>
            <a:lvl8pPr marL="2880360" indent="0">
              <a:buNone/>
              <a:defRPr sz="1400" b="1"/>
            </a:lvl8pPr>
            <a:lvl9pPr marL="3291840" indent="0">
              <a:buNone/>
              <a:defRPr sz="14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32038" y="1826996"/>
            <a:ext cx="3817838" cy="3319265"/>
          </a:xfrm>
        </p:spPr>
        <p:txBody>
          <a:bodyPr/>
          <a:lstStyle>
            <a:lvl1pPr>
              <a:defRPr sz="22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389388" y="1289566"/>
            <a:ext cx="3819337" cy="537430"/>
          </a:xfrm>
        </p:spPr>
        <p:txBody>
          <a:bodyPr anchor="b"/>
          <a:lstStyle>
            <a:lvl1pPr marL="0" indent="0">
              <a:buNone/>
              <a:defRPr sz="2200" b="1"/>
            </a:lvl1pPr>
            <a:lvl2pPr marL="411480" indent="0">
              <a:buNone/>
              <a:defRPr sz="1800" b="1"/>
            </a:lvl2pPr>
            <a:lvl3pPr marL="822960" indent="0">
              <a:buNone/>
              <a:defRPr sz="1600" b="1"/>
            </a:lvl3pPr>
            <a:lvl4pPr marL="1234440" indent="0">
              <a:buNone/>
              <a:defRPr sz="1400" b="1"/>
            </a:lvl4pPr>
            <a:lvl5pPr marL="1645920" indent="0">
              <a:buNone/>
              <a:defRPr sz="1400" b="1"/>
            </a:lvl5pPr>
            <a:lvl6pPr marL="2057400" indent="0">
              <a:buNone/>
              <a:defRPr sz="1400" b="1"/>
            </a:lvl6pPr>
            <a:lvl7pPr marL="2468880" indent="0">
              <a:buNone/>
              <a:defRPr sz="1400" b="1"/>
            </a:lvl7pPr>
            <a:lvl8pPr marL="2880360" indent="0">
              <a:buNone/>
              <a:defRPr sz="1400" b="1"/>
            </a:lvl8pPr>
            <a:lvl9pPr marL="3291840" indent="0">
              <a:buNone/>
              <a:defRPr sz="14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389388" y="1826996"/>
            <a:ext cx="3819337" cy="3319265"/>
          </a:xfrm>
        </p:spPr>
        <p:txBody>
          <a:bodyPr/>
          <a:lstStyle>
            <a:lvl1pPr>
              <a:defRPr sz="22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1422A260-CA00-4F4D-AE4B-DD26B990C62C}" type="datetimeFigureOut">
              <a:rPr lang="fr-FR" smtClean="0"/>
              <a:pPr/>
              <a:t>20/05/2025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46CFC072-39A8-4D7A-8839-5BF6B0088905}" type="slidenum">
              <a:rPr lang="fr-FR" smtClean="0"/>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1422A260-CA00-4F4D-AE4B-DD26B990C62C}" type="datetimeFigureOut">
              <a:rPr lang="fr-FR" smtClean="0"/>
              <a:pPr/>
              <a:t>20/05/2025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46CFC072-39A8-4D7A-8839-5BF6B0088905}" type="slidenum">
              <a:rPr lang="fr-FR" smtClean="0"/>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1422A260-CA00-4F4D-AE4B-DD26B990C62C}" type="datetimeFigureOut">
              <a:rPr lang="fr-FR" smtClean="0"/>
              <a:pPr/>
              <a:t>20/05/2025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46CFC072-39A8-4D7A-8839-5BF6B0088905}" type="slidenum">
              <a:rPr lang="fr-FR" smtClean="0"/>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32039" y="229375"/>
            <a:ext cx="2842751" cy="976176"/>
          </a:xfrm>
        </p:spPr>
        <p:txBody>
          <a:bodyPr anchor="b"/>
          <a:lstStyle>
            <a:lvl1pPr algn="l">
              <a:defRPr sz="1800" b="1"/>
            </a:lvl1pPr>
          </a:lstStyle>
          <a:p>
            <a:r>
              <a:rPr lang="fr-FR" smtClean="0"/>
              <a:t>Cliquez pour modifier le style du titre</a:t>
            </a:r>
            <a:endParaRPr lang="fr-FR"/>
          </a:p>
        </p:txBody>
      </p:sp>
      <p:sp>
        <p:nvSpPr>
          <p:cNvPr id="3" name="Espace réservé du contenu 2"/>
          <p:cNvSpPr>
            <a:spLocks noGrp="1"/>
          </p:cNvSpPr>
          <p:nvPr>
            <p:ph idx="1"/>
          </p:nvPr>
        </p:nvSpPr>
        <p:spPr>
          <a:xfrm>
            <a:off x="3378298" y="229375"/>
            <a:ext cx="4830427" cy="4916886"/>
          </a:xfrm>
        </p:spPr>
        <p:txBody>
          <a:bodyPr/>
          <a:lstStyle>
            <a:lvl1pPr>
              <a:defRPr sz="2900"/>
            </a:lvl1pPr>
            <a:lvl2pPr>
              <a:defRPr sz="2500"/>
            </a:lvl2pPr>
            <a:lvl3pPr>
              <a:defRPr sz="22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32039" y="1205551"/>
            <a:ext cx="2842751" cy="3940710"/>
          </a:xfrm>
        </p:spPr>
        <p:txBody>
          <a:bodyPr/>
          <a:lstStyle>
            <a:lvl1pPr marL="0" indent="0">
              <a:buNone/>
              <a:defRPr sz="1300"/>
            </a:lvl1pPr>
            <a:lvl2pPr marL="411480" indent="0">
              <a:buNone/>
              <a:defRPr sz="1100"/>
            </a:lvl2pPr>
            <a:lvl3pPr marL="822960" indent="0">
              <a:buNone/>
              <a:defRPr sz="900"/>
            </a:lvl3pPr>
            <a:lvl4pPr marL="1234440" indent="0">
              <a:buNone/>
              <a:defRPr sz="800"/>
            </a:lvl4pPr>
            <a:lvl5pPr marL="1645920" indent="0">
              <a:buNone/>
              <a:defRPr sz="800"/>
            </a:lvl5pPr>
            <a:lvl6pPr marL="2057400" indent="0">
              <a:buNone/>
              <a:defRPr sz="800"/>
            </a:lvl6pPr>
            <a:lvl7pPr marL="2468880" indent="0">
              <a:buNone/>
              <a:defRPr sz="800"/>
            </a:lvl7pPr>
            <a:lvl8pPr marL="2880360" indent="0">
              <a:buNone/>
              <a:defRPr sz="800"/>
            </a:lvl8pPr>
            <a:lvl9pPr marL="3291840" indent="0">
              <a:buNone/>
              <a:defRPr sz="8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1422A260-CA00-4F4D-AE4B-DD26B990C62C}" type="datetimeFigureOut">
              <a:rPr lang="fr-FR" smtClean="0"/>
              <a:pPr/>
              <a:t>20/05/2025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46CFC072-39A8-4D7A-8839-5BF6B0088905}" type="slidenum">
              <a:rPr lang="fr-FR" smtClean="0"/>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93650" y="4032727"/>
            <a:ext cx="5184458" cy="476086"/>
          </a:xfrm>
        </p:spPr>
        <p:txBody>
          <a:bodyPr anchor="b"/>
          <a:lstStyle>
            <a:lvl1pPr algn="l">
              <a:defRPr sz="18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93650" y="514759"/>
            <a:ext cx="5184458" cy="3456623"/>
          </a:xfrm>
        </p:spPr>
        <p:txBody>
          <a:bodyPr/>
          <a:lstStyle>
            <a:lvl1pPr marL="0" indent="0">
              <a:buNone/>
              <a:defRPr sz="2900"/>
            </a:lvl1pPr>
            <a:lvl2pPr marL="411480" indent="0">
              <a:buNone/>
              <a:defRPr sz="2500"/>
            </a:lvl2pPr>
            <a:lvl3pPr marL="822960" indent="0">
              <a:buNone/>
              <a:defRPr sz="2200"/>
            </a:lvl3pPr>
            <a:lvl4pPr marL="1234440" indent="0">
              <a:buNone/>
              <a:defRPr sz="1800"/>
            </a:lvl4pPr>
            <a:lvl5pPr marL="1645920" indent="0">
              <a:buNone/>
              <a:defRPr sz="1800"/>
            </a:lvl5pPr>
            <a:lvl6pPr marL="2057400" indent="0">
              <a:buNone/>
              <a:defRPr sz="1800"/>
            </a:lvl6pPr>
            <a:lvl7pPr marL="2468880" indent="0">
              <a:buNone/>
              <a:defRPr sz="1800"/>
            </a:lvl7pPr>
            <a:lvl8pPr marL="2880360" indent="0">
              <a:buNone/>
              <a:defRPr sz="1800"/>
            </a:lvl8pPr>
            <a:lvl9pPr marL="3291840" indent="0">
              <a:buNone/>
              <a:defRPr sz="1800"/>
            </a:lvl9pPr>
          </a:lstStyle>
          <a:p>
            <a:endParaRPr lang="fr-FR"/>
          </a:p>
        </p:txBody>
      </p:sp>
      <p:sp>
        <p:nvSpPr>
          <p:cNvPr id="4" name="Espace réservé du texte 3"/>
          <p:cNvSpPr>
            <a:spLocks noGrp="1"/>
          </p:cNvSpPr>
          <p:nvPr>
            <p:ph type="body" sz="half" idx="2"/>
          </p:nvPr>
        </p:nvSpPr>
        <p:spPr>
          <a:xfrm>
            <a:off x="1693650" y="4508813"/>
            <a:ext cx="5184458" cy="676121"/>
          </a:xfrm>
        </p:spPr>
        <p:txBody>
          <a:bodyPr/>
          <a:lstStyle>
            <a:lvl1pPr marL="0" indent="0">
              <a:buNone/>
              <a:defRPr sz="1300"/>
            </a:lvl1pPr>
            <a:lvl2pPr marL="411480" indent="0">
              <a:buNone/>
              <a:defRPr sz="1100"/>
            </a:lvl2pPr>
            <a:lvl3pPr marL="822960" indent="0">
              <a:buNone/>
              <a:defRPr sz="900"/>
            </a:lvl3pPr>
            <a:lvl4pPr marL="1234440" indent="0">
              <a:buNone/>
              <a:defRPr sz="800"/>
            </a:lvl4pPr>
            <a:lvl5pPr marL="1645920" indent="0">
              <a:buNone/>
              <a:defRPr sz="800"/>
            </a:lvl5pPr>
            <a:lvl6pPr marL="2057400" indent="0">
              <a:buNone/>
              <a:defRPr sz="800"/>
            </a:lvl6pPr>
            <a:lvl7pPr marL="2468880" indent="0">
              <a:buNone/>
              <a:defRPr sz="800"/>
            </a:lvl7pPr>
            <a:lvl8pPr marL="2880360" indent="0">
              <a:buNone/>
              <a:defRPr sz="800"/>
            </a:lvl8pPr>
            <a:lvl9pPr marL="3291840" indent="0">
              <a:buNone/>
              <a:defRPr sz="8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1422A260-CA00-4F4D-AE4B-DD26B990C62C}" type="datetimeFigureOut">
              <a:rPr lang="fr-FR" smtClean="0"/>
              <a:pPr/>
              <a:t>20/05/2025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46CFC072-39A8-4D7A-8839-5BF6B0088905}" type="slidenum">
              <a:rPr lang="fr-FR" smtClean="0"/>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1422A260-CA00-4F4D-AE4B-DD26B990C62C}" type="datetimeFigureOut">
              <a:rPr lang="fr-FR" smtClean="0"/>
              <a:pPr/>
              <a:t>20/05/2025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6CFC072-39A8-4D7A-8839-5BF6B0088905}" type="slidenum">
              <a:rPr lang="fr-FR" smtClean="0"/>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5921023" y="193369"/>
            <a:ext cx="1836162" cy="4130077"/>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08036" y="193369"/>
            <a:ext cx="5368975" cy="4130077"/>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1422A260-CA00-4F4D-AE4B-DD26B990C62C}" type="datetimeFigureOut">
              <a:rPr lang="fr-FR" smtClean="0"/>
              <a:pPr/>
              <a:t>20/05/2025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6CFC072-39A8-4D7A-8839-5BF6B0088905}" type="slidenum">
              <a:rPr lang="fr-FR" smtClean="0"/>
              <a:pPr/>
              <a:t>‹N°›</a:t>
            </a:fld>
            <a:endParaRPr lang="fr-F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48779" y="1793181"/>
            <a:ext cx="7344649" cy="1234890"/>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96423" y="3264707"/>
            <a:ext cx="6048535" cy="1472265"/>
          </a:xfrm>
        </p:spPr>
        <p:txBody>
          <a:bodyPr/>
          <a:lstStyle>
            <a:lvl1pPr marL="0" indent="0" algn="ctr">
              <a:buNone/>
              <a:defRPr>
                <a:solidFill>
                  <a:schemeClr val="tx1">
                    <a:tint val="75000"/>
                  </a:schemeClr>
                </a:solidFill>
              </a:defRPr>
            </a:lvl1pPr>
            <a:lvl2pPr marL="472543" indent="0" algn="ctr">
              <a:buNone/>
              <a:defRPr>
                <a:solidFill>
                  <a:schemeClr val="tx1">
                    <a:tint val="75000"/>
                  </a:schemeClr>
                </a:solidFill>
              </a:defRPr>
            </a:lvl2pPr>
            <a:lvl3pPr marL="945084" indent="0" algn="ctr">
              <a:buNone/>
              <a:defRPr>
                <a:solidFill>
                  <a:schemeClr val="tx1">
                    <a:tint val="75000"/>
                  </a:schemeClr>
                </a:solidFill>
              </a:defRPr>
            </a:lvl3pPr>
            <a:lvl4pPr marL="1417590" indent="0" algn="ctr">
              <a:buNone/>
              <a:defRPr>
                <a:solidFill>
                  <a:schemeClr val="tx1">
                    <a:tint val="75000"/>
                  </a:schemeClr>
                </a:solidFill>
              </a:defRPr>
            </a:lvl4pPr>
            <a:lvl5pPr marL="1890120" indent="0" algn="ctr">
              <a:buNone/>
              <a:defRPr>
                <a:solidFill>
                  <a:schemeClr val="tx1">
                    <a:tint val="75000"/>
                  </a:schemeClr>
                </a:solidFill>
              </a:defRPr>
            </a:lvl5pPr>
            <a:lvl6pPr marL="2362648" indent="0" algn="ctr">
              <a:buNone/>
              <a:defRPr>
                <a:solidFill>
                  <a:schemeClr val="tx1">
                    <a:tint val="75000"/>
                  </a:schemeClr>
                </a:solidFill>
              </a:defRPr>
            </a:lvl6pPr>
            <a:lvl7pPr marL="2835177" indent="0" algn="ctr">
              <a:buNone/>
              <a:defRPr>
                <a:solidFill>
                  <a:schemeClr val="tx1">
                    <a:tint val="75000"/>
                  </a:schemeClr>
                </a:solidFill>
              </a:defRPr>
            </a:lvl7pPr>
            <a:lvl8pPr marL="3307717" indent="0" algn="ctr">
              <a:buNone/>
              <a:defRPr>
                <a:solidFill>
                  <a:schemeClr val="tx1">
                    <a:tint val="75000"/>
                  </a:schemeClr>
                </a:solidFill>
              </a:defRPr>
            </a:lvl8pPr>
            <a:lvl9pPr marL="3780236"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20/05/2025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dissolv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20/05/2025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dissolv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3292" y="3704834"/>
            <a:ext cx="7344649" cy="1144207"/>
          </a:xfrm>
        </p:spPr>
        <p:txBody>
          <a:bodyPr anchor="t"/>
          <a:lstStyle>
            <a:lvl1pPr algn="l">
              <a:defRPr sz="42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83292" y="2441779"/>
            <a:ext cx="7344649" cy="1260227"/>
          </a:xfrm>
        </p:spPr>
        <p:txBody>
          <a:bodyPr anchor="b"/>
          <a:lstStyle>
            <a:lvl1pPr marL="0" indent="0">
              <a:buNone/>
              <a:defRPr sz="2100">
                <a:solidFill>
                  <a:schemeClr val="tx1">
                    <a:tint val="75000"/>
                  </a:schemeClr>
                </a:solidFill>
              </a:defRPr>
            </a:lvl1pPr>
            <a:lvl2pPr marL="472543" indent="0">
              <a:buNone/>
              <a:defRPr sz="1800">
                <a:solidFill>
                  <a:schemeClr val="tx1">
                    <a:tint val="75000"/>
                  </a:schemeClr>
                </a:solidFill>
              </a:defRPr>
            </a:lvl2pPr>
            <a:lvl3pPr marL="945084" indent="0">
              <a:buNone/>
              <a:defRPr sz="1700">
                <a:solidFill>
                  <a:schemeClr val="tx1">
                    <a:tint val="75000"/>
                  </a:schemeClr>
                </a:solidFill>
              </a:defRPr>
            </a:lvl3pPr>
            <a:lvl4pPr marL="1417590" indent="0">
              <a:buNone/>
              <a:defRPr sz="1500">
                <a:solidFill>
                  <a:schemeClr val="tx1">
                    <a:tint val="75000"/>
                  </a:schemeClr>
                </a:solidFill>
              </a:defRPr>
            </a:lvl4pPr>
            <a:lvl5pPr marL="1890120" indent="0">
              <a:buNone/>
              <a:defRPr sz="1500">
                <a:solidFill>
                  <a:schemeClr val="tx1">
                    <a:tint val="75000"/>
                  </a:schemeClr>
                </a:solidFill>
              </a:defRPr>
            </a:lvl5pPr>
            <a:lvl6pPr marL="2362648" indent="0">
              <a:buNone/>
              <a:defRPr sz="1500">
                <a:solidFill>
                  <a:schemeClr val="tx1">
                    <a:tint val="75000"/>
                  </a:schemeClr>
                </a:solidFill>
              </a:defRPr>
            </a:lvl6pPr>
            <a:lvl7pPr marL="2835177" indent="0">
              <a:buNone/>
              <a:defRPr sz="1500">
                <a:solidFill>
                  <a:schemeClr val="tx1">
                    <a:tint val="75000"/>
                  </a:schemeClr>
                </a:solidFill>
              </a:defRPr>
            </a:lvl7pPr>
            <a:lvl8pPr marL="3307717" indent="0">
              <a:buNone/>
              <a:defRPr sz="1500">
                <a:solidFill>
                  <a:schemeClr val="tx1">
                    <a:tint val="75000"/>
                  </a:schemeClr>
                </a:solidFill>
              </a:defRPr>
            </a:lvl8pPr>
            <a:lvl9pPr marL="3780236" indent="0">
              <a:buNone/>
              <a:defRPr sz="15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20/05/2025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dissolv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32048" y="1345126"/>
            <a:ext cx="3816337" cy="3802019"/>
          </a:xfrm>
        </p:spPr>
        <p:txBody>
          <a:bodyPr/>
          <a:lstStyle>
            <a:lvl1pPr>
              <a:defRPr sz="2900"/>
            </a:lvl1pPr>
            <a:lvl2pPr>
              <a:defRPr sz="2500"/>
            </a:lvl2pPr>
            <a:lvl3pPr>
              <a:defRPr sz="21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392562" y="1345126"/>
            <a:ext cx="3816337" cy="3802019"/>
          </a:xfrm>
        </p:spPr>
        <p:txBody>
          <a:bodyPr/>
          <a:lstStyle>
            <a:lvl1pPr>
              <a:defRPr sz="2900"/>
            </a:lvl1pPr>
            <a:lvl2pPr>
              <a:defRPr sz="2500"/>
            </a:lvl2pPr>
            <a:lvl3pPr>
              <a:defRPr sz="21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20/05/2025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dissolv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32606" y="1289617"/>
            <a:ext cx="3817838" cy="537429"/>
          </a:xfrm>
        </p:spPr>
        <p:txBody>
          <a:bodyPr anchor="b"/>
          <a:lstStyle>
            <a:lvl1pPr marL="0" indent="0">
              <a:buNone/>
              <a:defRPr sz="2500" b="1"/>
            </a:lvl1pPr>
            <a:lvl2pPr marL="472543" indent="0">
              <a:buNone/>
              <a:defRPr sz="2100" b="1"/>
            </a:lvl2pPr>
            <a:lvl3pPr marL="945084" indent="0">
              <a:buNone/>
              <a:defRPr sz="1800" b="1"/>
            </a:lvl3pPr>
            <a:lvl4pPr marL="1417590" indent="0">
              <a:buNone/>
              <a:defRPr sz="1700" b="1"/>
            </a:lvl4pPr>
            <a:lvl5pPr marL="1890120" indent="0">
              <a:buNone/>
              <a:defRPr sz="1700" b="1"/>
            </a:lvl5pPr>
            <a:lvl6pPr marL="2362648" indent="0">
              <a:buNone/>
              <a:defRPr sz="1700" b="1"/>
            </a:lvl6pPr>
            <a:lvl7pPr marL="2835177" indent="0">
              <a:buNone/>
              <a:defRPr sz="1700" b="1"/>
            </a:lvl7pPr>
            <a:lvl8pPr marL="3307717" indent="0">
              <a:buNone/>
              <a:defRPr sz="1700" b="1"/>
            </a:lvl8pPr>
            <a:lvl9pPr marL="3780236" indent="0">
              <a:buNone/>
              <a:defRPr sz="17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32606" y="1827142"/>
            <a:ext cx="3817838" cy="3319265"/>
          </a:xfrm>
        </p:spPr>
        <p:txBody>
          <a:bodyPr/>
          <a:lstStyle>
            <a:lvl1pPr>
              <a:defRPr sz="2500"/>
            </a:lvl1pPr>
            <a:lvl2pPr>
              <a:defRPr sz="2100"/>
            </a:lvl2pPr>
            <a:lvl3pPr>
              <a:defRPr sz="1800"/>
            </a:lvl3pPr>
            <a:lvl4pPr>
              <a:defRPr sz="1700"/>
            </a:lvl4pPr>
            <a:lvl5pPr>
              <a:defRPr sz="1700"/>
            </a:lvl5pPr>
            <a:lvl6pPr>
              <a:defRPr sz="1700"/>
            </a:lvl6pPr>
            <a:lvl7pPr>
              <a:defRPr sz="1700"/>
            </a:lvl7pPr>
            <a:lvl8pPr>
              <a:defRPr sz="1700"/>
            </a:lvl8pPr>
            <a:lvl9pPr>
              <a:defRPr sz="17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390604" y="1289617"/>
            <a:ext cx="3819339" cy="537429"/>
          </a:xfrm>
        </p:spPr>
        <p:txBody>
          <a:bodyPr anchor="b"/>
          <a:lstStyle>
            <a:lvl1pPr marL="0" indent="0">
              <a:buNone/>
              <a:defRPr sz="2500" b="1"/>
            </a:lvl1pPr>
            <a:lvl2pPr marL="472543" indent="0">
              <a:buNone/>
              <a:defRPr sz="2100" b="1"/>
            </a:lvl2pPr>
            <a:lvl3pPr marL="945084" indent="0">
              <a:buNone/>
              <a:defRPr sz="1800" b="1"/>
            </a:lvl3pPr>
            <a:lvl4pPr marL="1417590" indent="0">
              <a:buNone/>
              <a:defRPr sz="1700" b="1"/>
            </a:lvl4pPr>
            <a:lvl5pPr marL="1890120" indent="0">
              <a:buNone/>
              <a:defRPr sz="1700" b="1"/>
            </a:lvl5pPr>
            <a:lvl6pPr marL="2362648" indent="0">
              <a:buNone/>
              <a:defRPr sz="1700" b="1"/>
            </a:lvl6pPr>
            <a:lvl7pPr marL="2835177" indent="0">
              <a:buNone/>
              <a:defRPr sz="1700" b="1"/>
            </a:lvl7pPr>
            <a:lvl8pPr marL="3307717" indent="0">
              <a:buNone/>
              <a:defRPr sz="1700" b="1"/>
            </a:lvl8pPr>
            <a:lvl9pPr marL="3780236" indent="0">
              <a:buNone/>
              <a:defRPr sz="17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390604" y="1827142"/>
            <a:ext cx="3819339" cy="3319265"/>
          </a:xfrm>
        </p:spPr>
        <p:txBody>
          <a:bodyPr/>
          <a:lstStyle>
            <a:lvl1pPr>
              <a:defRPr sz="2500"/>
            </a:lvl1pPr>
            <a:lvl2pPr>
              <a:defRPr sz="2100"/>
            </a:lvl2pPr>
            <a:lvl3pPr>
              <a:defRPr sz="1800"/>
            </a:lvl3pPr>
            <a:lvl4pPr>
              <a:defRPr sz="1700"/>
            </a:lvl4pPr>
            <a:lvl5pPr>
              <a:defRPr sz="1700"/>
            </a:lvl5pPr>
            <a:lvl6pPr>
              <a:defRPr sz="1700"/>
            </a:lvl6pPr>
            <a:lvl7pPr>
              <a:defRPr sz="1700"/>
            </a:lvl7pPr>
            <a:lvl8pPr>
              <a:defRPr sz="1700"/>
            </a:lvl8pPr>
            <a:lvl9pPr>
              <a:defRPr sz="17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A0B38D7-1DE5-41DE-8B65-024289CA27F3}" type="datetimeFigureOut">
              <a:rPr lang="fr-FR" smtClean="0">
                <a:solidFill>
                  <a:prstClr val="black">
                    <a:tint val="75000"/>
                  </a:prstClr>
                </a:solidFill>
              </a:rPr>
              <a:pPr/>
              <a:t>20/05/2025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dissolv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FA0B38D7-1DE5-41DE-8B65-024289CA27F3}" type="datetimeFigureOut">
              <a:rPr lang="fr-FR" smtClean="0">
                <a:solidFill>
                  <a:prstClr val="black">
                    <a:tint val="75000"/>
                  </a:prstClr>
                </a:solidFill>
              </a:rPr>
              <a:pPr/>
              <a:t>20/05/2025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dissolv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solidFill>
                  <a:prstClr val="black">
                    <a:tint val="75000"/>
                  </a:prstClr>
                </a:solidFill>
              </a:rPr>
              <a:pPr/>
              <a:t>20/05/2025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dissolv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34635" y="232502"/>
            <a:ext cx="2842751" cy="976176"/>
          </a:xfrm>
        </p:spPr>
        <p:txBody>
          <a:bodyPr anchor="b"/>
          <a:lstStyle>
            <a:lvl1pPr algn="l">
              <a:defRPr sz="2100" b="1"/>
            </a:lvl1pPr>
          </a:lstStyle>
          <a:p>
            <a:r>
              <a:rPr lang="fr-FR" smtClean="0"/>
              <a:t>Cliquez pour modifier le style du titre</a:t>
            </a:r>
            <a:endParaRPr lang="fr-FR"/>
          </a:p>
        </p:txBody>
      </p:sp>
      <p:sp>
        <p:nvSpPr>
          <p:cNvPr id="3" name="Espace réservé du contenu 2"/>
          <p:cNvSpPr>
            <a:spLocks noGrp="1"/>
          </p:cNvSpPr>
          <p:nvPr>
            <p:ph idx="1"/>
          </p:nvPr>
        </p:nvSpPr>
        <p:spPr>
          <a:xfrm>
            <a:off x="3378949" y="232144"/>
            <a:ext cx="4830428" cy="4916885"/>
          </a:xfrm>
        </p:spPr>
        <p:txBody>
          <a:bodyPr/>
          <a:lstStyle>
            <a:lvl1pPr>
              <a:defRPr sz="3300"/>
            </a:lvl1pPr>
            <a:lvl2pPr>
              <a:defRPr sz="2900"/>
            </a:lvl2pPr>
            <a:lvl3pPr>
              <a:defRPr sz="2500"/>
            </a:lvl3pPr>
            <a:lvl4pPr>
              <a:defRPr sz="2100"/>
            </a:lvl4pPr>
            <a:lvl5pPr>
              <a:defRPr sz="2100"/>
            </a:lvl5pPr>
            <a:lvl6pPr>
              <a:defRPr sz="2100"/>
            </a:lvl6pPr>
            <a:lvl7pPr>
              <a:defRPr sz="2100"/>
            </a:lvl7pPr>
            <a:lvl8pPr>
              <a:defRPr sz="2100"/>
            </a:lvl8pPr>
            <a:lvl9pPr>
              <a:defRPr sz="21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34635" y="1205633"/>
            <a:ext cx="2842751" cy="3940709"/>
          </a:xfrm>
        </p:spPr>
        <p:txBody>
          <a:bodyPr/>
          <a:lstStyle>
            <a:lvl1pPr marL="0" indent="0">
              <a:buNone/>
              <a:defRPr sz="1500"/>
            </a:lvl1pPr>
            <a:lvl2pPr marL="472543" indent="0">
              <a:buNone/>
              <a:defRPr sz="1300"/>
            </a:lvl2pPr>
            <a:lvl3pPr marL="945084" indent="0">
              <a:buNone/>
              <a:defRPr sz="1100"/>
            </a:lvl3pPr>
            <a:lvl4pPr marL="1417590" indent="0">
              <a:buNone/>
              <a:defRPr sz="1000"/>
            </a:lvl4pPr>
            <a:lvl5pPr marL="1890120" indent="0">
              <a:buNone/>
              <a:defRPr sz="1000"/>
            </a:lvl5pPr>
            <a:lvl6pPr marL="2362648" indent="0">
              <a:buNone/>
              <a:defRPr sz="1000"/>
            </a:lvl6pPr>
            <a:lvl7pPr marL="2835177" indent="0">
              <a:buNone/>
              <a:defRPr sz="1000"/>
            </a:lvl7pPr>
            <a:lvl8pPr marL="3307717" indent="0">
              <a:buNone/>
              <a:defRPr sz="1000"/>
            </a:lvl8pPr>
            <a:lvl9pPr marL="3780236"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20/05/2025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dissolv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93690" y="4035497"/>
            <a:ext cx="5184458" cy="476086"/>
          </a:xfrm>
        </p:spPr>
        <p:txBody>
          <a:bodyPr anchor="b"/>
          <a:lstStyle>
            <a:lvl1pPr algn="l">
              <a:defRPr sz="21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93690" y="518415"/>
            <a:ext cx="5184458" cy="3456623"/>
          </a:xfrm>
        </p:spPr>
        <p:txBody>
          <a:bodyPr/>
          <a:lstStyle>
            <a:lvl1pPr marL="0" indent="0">
              <a:buNone/>
              <a:defRPr sz="3300"/>
            </a:lvl1pPr>
            <a:lvl2pPr marL="472543" indent="0">
              <a:buNone/>
              <a:defRPr sz="2900"/>
            </a:lvl2pPr>
            <a:lvl3pPr marL="945084" indent="0">
              <a:buNone/>
              <a:defRPr sz="2500"/>
            </a:lvl3pPr>
            <a:lvl4pPr marL="1417590" indent="0">
              <a:buNone/>
              <a:defRPr sz="2100"/>
            </a:lvl4pPr>
            <a:lvl5pPr marL="1890120" indent="0">
              <a:buNone/>
              <a:defRPr sz="2100"/>
            </a:lvl5pPr>
            <a:lvl6pPr marL="2362648" indent="0">
              <a:buNone/>
              <a:defRPr sz="2100"/>
            </a:lvl6pPr>
            <a:lvl7pPr marL="2835177" indent="0">
              <a:buNone/>
              <a:defRPr sz="2100"/>
            </a:lvl7pPr>
            <a:lvl8pPr marL="3307717" indent="0">
              <a:buNone/>
              <a:defRPr sz="2100"/>
            </a:lvl8pPr>
            <a:lvl9pPr marL="3780236" indent="0">
              <a:buNone/>
              <a:defRPr sz="2100"/>
            </a:lvl9pPr>
          </a:lstStyle>
          <a:p>
            <a:endParaRPr lang="fr-FR"/>
          </a:p>
        </p:txBody>
      </p:sp>
      <p:sp>
        <p:nvSpPr>
          <p:cNvPr id="4" name="Espace réservé du texte 3"/>
          <p:cNvSpPr>
            <a:spLocks noGrp="1"/>
          </p:cNvSpPr>
          <p:nvPr>
            <p:ph type="body" sz="half" idx="2"/>
          </p:nvPr>
        </p:nvSpPr>
        <p:spPr>
          <a:xfrm>
            <a:off x="1693690" y="4508883"/>
            <a:ext cx="5184458" cy="676121"/>
          </a:xfrm>
        </p:spPr>
        <p:txBody>
          <a:bodyPr/>
          <a:lstStyle>
            <a:lvl1pPr marL="0" indent="0">
              <a:buNone/>
              <a:defRPr sz="1500"/>
            </a:lvl1pPr>
            <a:lvl2pPr marL="472543" indent="0">
              <a:buNone/>
              <a:defRPr sz="1300"/>
            </a:lvl2pPr>
            <a:lvl3pPr marL="945084" indent="0">
              <a:buNone/>
              <a:defRPr sz="1100"/>
            </a:lvl3pPr>
            <a:lvl4pPr marL="1417590" indent="0">
              <a:buNone/>
              <a:defRPr sz="1000"/>
            </a:lvl4pPr>
            <a:lvl5pPr marL="1890120" indent="0">
              <a:buNone/>
              <a:defRPr sz="1000"/>
            </a:lvl5pPr>
            <a:lvl6pPr marL="2362648" indent="0">
              <a:buNone/>
              <a:defRPr sz="1000"/>
            </a:lvl6pPr>
            <a:lvl7pPr marL="2835177" indent="0">
              <a:buNone/>
              <a:defRPr sz="1000"/>
            </a:lvl7pPr>
            <a:lvl8pPr marL="3307717" indent="0">
              <a:buNone/>
              <a:defRPr sz="1000"/>
            </a:lvl8pPr>
            <a:lvl9pPr marL="3780236"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20/05/2025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dissolv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20/05/2025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dissolv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264965" y="233483"/>
            <a:ext cx="1944173" cy="4915552"/>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32893" y="233483"/>
            <a:ext cx="5688501" cy="4915552"/>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20/05/2025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dissolv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49672" y="1789950"/>
            <a:ext cx="7344649" cy="1234891"/>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96367" y="3264706"/>
            <a:ext cx="6048535" cy="1472265"/>
          </a:xfrm>
        </p:spPr>
        <p:txBody>
          <a:bodyPr/>
          <a:lstStyle>
            <a:lvl1pPr marL="0" indent="0" algn="ctr">
              <a:buNone/>
              <a:defRPr>
                <a:solidFill>
                  <a:schemeClr val="tx1">
                    <a:tint val="75000"/>
                  </a:schemeClr>
                </a:solidFill>
              </a:defRPr>
            </a:lvl1pPr>
            <a:lvl2pPr marL="470161" indent="0" algn="ctr">
              <a:buNone/>
              <a:defRPr>
                <a:solidFill>
                  <a:schemeClr val="tx1">
                    <a:tint val="75000"/>
                  </a:schemeClr>
                </a:solidFill>
              </a:defRPr>
            </a:lvl2pPr>
            <a:lvl3pPr marL="940314" indent="0" algn="ctr">
              <a:buNone/>
              <a:defRPr>
                <a:solidFill>
                  <a:schemeClr val="tx1">
                    <a:tint val="75000"/>
                  </a:schemeClr>
                </a:solidFill>
              </a:defRPr>
            </a:lvl3pPr>
            <a:lvl4pPr marL="1410448" indent="0" algn="ctr">
              <a:buNone/>
              <a:defRPr>
                <a:solidFill>
                  <a:schemeClr val="tx1">
                    <a:tint val="75000"/>
                  </a:schemeClr>
                </a:solidFill>
              </a:defRPr>
            </a:lvl4pPr>
            <a:lvl5pPr marL="1880605" indent="0" algn="ctr">
              <a:buNone/>
              <a:defRPr>
                <a:solidFill>
                  <a:schemeClr val="tx1">
                    <a:tint val="75000"/>
                  </a:schemeClr>
                </a:solidFill>
              </a:defRPr>
            </a:lvl5pPr>
            <a:lvl6pPr marL="2350760" indent="0" algn="ctr">
              <a:buNone/>
              <a:defRPr>
                <a:solidFill>
                  <a:schemeClr val="tx1">
                    <a:tint val="75000"/>
                  </a:schemeClr>
                </a:solidFill>
              </a:defRPr>
            </a:lvl6pPr>
            <a:lvl7pPr marL="2820906" indent="0" algn="ctr">
              <a:buNone/>
              <a:defRPr>
                <a:solidFill>
                  <a:schemeClr val="tx1">
                    <a:tint val="75000"/>
                  </a:schemeClr>
                </a:solidFill>
              </a:defRPr>
            </a:lvl7pPr>
            <a:lvl8pPr marL="3291047" indent="0" algn="ctr">
              <a:buNone/>
              <a:defRPr>
                <a:solidFill>
                  <a:schemeClr val="tx1">
                    <a:tint val="75000"/>
                  </a:schemeClr>
                </a:solidFill>
              </a:defRPr>
            </a:lvl8pPr>
            <a:lvl9pPr marL="3761193"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20/05/2025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20/05/2025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4231" y="3705788"/>
            <a:ext cx="7344649" cy="1144205"/>
          </a:xfrm>
        </p:spPr>
        <p:txBody>
          <a:bodyPr anchor="t"/>
          <a:lstStyle>
            <a:lvl1pPr algn="l">
              <a:defRPr sz="42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84231" y="2441787"/>
            <a:ext cx="7344649" cy="1260227"/>
          </a:xfrm>
        </p:spPr>
        <p:txBody>
          <a:bodyPr anchor="b"/>
          <a:lstStyle>
            <a:lvl1pPr marL="0" indent="0">
              <a:buNone/>
              <a:defRPr sz="2100">
                <a:solidFill>
                  <a:schemeClr val="tx1">
                    <a:tint val="75000"/>
                  </a:schemeClr>
                </a:solidFill>
              </a:defRPr>
            </a:lvl1pPr>
            <a:lvl2pPr marL="470161" indent="0">
              <a:buNone/>
              <a:defRPr sz="1800">
                <a:solidFill>
                  <a:schemeClr val="tx1">
                    <a:tint val="75000"/>
                  </a:schemeClr>
                </a:solidFill>
              </a:defRPr>
            </a:lvl2pPr>
            <a:lvl3pPr marL="940314" indent="0">
              <a:buNone/>
              <a:defRPr sz="1700">
                <a:solidFill>
                  <a:schemeClr val="tx1">
                    <a:tint val="75000"/>
                  </a:schemeClr>
                </a:solidFill>
              </a:defRPr>
            </a:lvl3pPr>
            <a:lvl4pPr marL="1410448" indent="0">
              <a:buNone/>
              <a:defRPr sz="1500">
                <a:solidFill>
                  <a:schemeClr val="tx1">
                    <a:tint val="75000"/>
                  </a:schemeClr>
                </a:solidFill>
              </a:defRPr>
            </a:lvl4pPr>
            <a:lvl5pPr marL="1880605" indent="0">
              <a:buNone/>
              <a:defRPr sz="1500">
                <a:solidFill>
                  <a:schemeClr val="tx1">
                    <a:tint val="75000"/>
                  </a:schemeClr>
                </a:solidFill>
              </a:defRPr>
            </a:lvl5pPr>
            <a:lvl6pPr marL="2350760" indent="0">
              <a:buNone/>
              <a:defRPr sz="1500">
                <a:solidFill>
                  <a:schemeClr val="tx1">
                    <a:tint val="75000"/>
                  </a:schemeClr>
                </a:solidFill>
              </a:defRPr>
            </a:lvl6pPr>
            <a:lvl7pPr marL="2820906" indent="0">
              <a:buNone/>
              <a:defRPr sz="1500">
                <a:solidFill>
                  <a:schemeClr val="tx1">
                    <a:tint val="75000"/>
                  </a:schemeClr>
                </a:solidFill>
              </a:defRPr>
            </a:lvl7pPr>
            <a:lvl8pPr marL="3291047" indent="0">
              <a:buNone/>
              <a:defRPr sz="1500">
                <a:solidFill>
                  <a:schemeClr val="tx1">
                    <a:tint val="75000"/>
                  </a:schemeClr>
                </a:solidFill>
              </a:defRPr>
            </a:lvl8pPr>
            <a:lvl9pPr marL="3761193" indent="0">
              <a:buNone/>
              <a:defRPr sz="15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20/05/2025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32516" y="1345199"/>
            <a:ext cx="3816338" cy="3802019"/>
          </a:xfrm>
        </p:spPr>
        <p:txBody>
          <a:bodyPr/>
          <a:lstStyle>
            <a:lvl1pPr>
              <a:defRPr sz="2900"/>
            </a:lvl1pPr>
            <a:lvl2pPr>
              <a:defRPr sz="2500"/>
            </a:lvl2pPr>
            <a:lvl3pPr>
              <a:defRPr sz="21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393023" y="1345199"/>
            <a:ext cx="3816338" cy="3802019"/>
          </a:xfrm>
        </p:spPr>
        <p:txBody>
          <a:bodyPr/>
          <a:lstStyle>
            <a:lvl1pPr>
              <a:defRPr sz="2900"/>
            </a:lvl1pPr>
            <a:lvl2pPr>
              <a:defRPr sz="2500"/>
            </a:lvl2pPr>
            <a:lvl3pPr>
              <a:defRPr sz="21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20/05/2025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32212" y="1289648"/>
            <a:ext cx="3817839" cy="537429"/>
          </a:xfrm>
        </p:spPr>
        <p:txBody>
          <a:bodyPr anchor="b"/>
          <a:lstStyle>
            <a:lvl1pPr marL="0" indent="0">
              <a:buNone/>
              <a:defRPr sz="2500" b="1"/>
            </a:lvl1pPr>
            <a:lvl2pPr marL="470161" indent="0">
              <a:buNone/>
              <a:defRPr sz="2100" b="1"/>
            </a:lvl2pPr>
            <a:lvl3pPr marL="940314" indent="0">
              <a:buNone/>
              <a:defRPr sz="1800" b="1"/>
            </a:lvl3pPr>
            <a:lvl4pPr marL="1410448" indent="0">
              <a:buNone/>
              <a:defRPr sz="1700" b="1"/>
            </a:lvl4pPr>
            <a:lvl5pPr marL="1880605" indent="0">
              <a:buNone/>
              <a:defRPr sz="1700" b="1"/>
            </a:lvl5pPr>
            <a:lvl6pPr marL="2350760" indent="0">
              <a:buNone/>
              <a:defRPr sz="1700" b="1"/>
            </a:lvl6pPr>
            <a:lvl7pPr marL="2820906" indent="0">
              <a:buNone/>
              <a:defRPr sz="1700" b="1"/>
            </a:lvl7pPr>
            <a:lvl8pPr marL="3291047" indent="0">
              <a:buNone/>
              <a:defRPr sz="1700" b="1"/>
            </a:lvl8pPr>
            <a:lvl9pPr marL="3761193" indent="0">
              <a:buNone/>
              <a:defRPr sz="17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32212" y="1827144"/>
            <a:ext cx="3817839" cy="3319265"/>
          </a:xfrm>
        </p:spPr>
        <p:txBody>
          <a:bodyPr/>
          <a:lstStyle>
            <a:lvl1pPr>
              <a:defRPr sz="2500"/>
            </a:lvl1pPr>
            <a:lvl2pPr>
              <a:defRPr sz="2100"/>
            </a:lvl2pPr>
            <a:lvl3pPr>
              <a:defRPr sz="1800"/>
            </a:lvl3pPr>
            <a:lvl4pPr>
              <a:defRPr sz="1700"/>
            </a:lvl4pPr>
            <a:lvl5pPr>
              <a:defRPr sz="1700"/>
            </a:lvl5pPr>
            <a:lvl6pPr>
              <a:defRPr sz="1700"/>
            </a:lvl6pPr>
            <a:lvl7pPr>
              <a:defRPr sz="1700"/>
            </a:lvl7pPr>
            <a:lvl8pPr>
              <a:defRPr sz="1700"/>
            </a:lvl8pPr>
            <a:lvl9pPr>
              <a:defRPr sz="17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391129" y="1289648"/>
            <a:ext cx="3819339" cy="537429"/>
          </a:xfrm>
        </p:spPr>
        <p:txBody>
          <a:bodyPr anchor="b"/>
          <a:lstStyle>
            <a:lvl1pPr marL="0" indent="0">
              <a:buNone/>
              <a:defRPr sz="2500" b="1"/>
            </a:lvl1pPr>
            <a:lvl2pPr marL="470161" indent="0">
              <a:buNone/>
              <a:defRPr sz="2100" b="1"/>
            </a:lvl2pPr>
            <a:lvl3pPr marL="940314" indent="0">
              <a:buNone/>
              <a:defRPr sz="1800" b="1"/>
            </a:lvl3pPr>
            <a:lvl4pPr marL="1410448" indent="0">
              <a:buNone/>
              <a:defRPr sz="1700" b="1"/>
            </a:lvl4pPr>
            <a:lvl5pPr marL="1880605" indent="0">
              <a:buNone/>
              <a:defRPr sz="1700" b="1"/>
            </a:lvl5pPr>
            <a:lvl6pPr marL="2350760" indent="0">
              <a:buNone/>
              <a:defRPr sz="1700" b="1"/>
            </a:lvl6pPr>
            <a:lvl7pPr marL="2820906" indent="0">
              <a:buNone/>
              <a:defRPr sz="1700" b="1"/>
            </a:lvl7pPr>
            <a:lvl8pPr marL="3291047" indent="0">
              <a:buNone/>
              <a:defRPr sz="1700" b="1"/>
            </a:lvl8pPr>
            <a:lvl9pPr marL="3761193" indent="0">
              <a:buNone/>
              <a:defRPr sz="17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391129" y="1827144"/>
            <a:ext cx="3819339" cy="3319265"/>
          </a:xfrm>
        </p:spPr>
        <p:txBody>
          <a:bodyPr/>
          <a:lstStyle>
            <a:lvl1pPr>
              <a:defRPr sz="2500"/>
            </a:lvl1pPr>
            <a:lvl2pPr>
              <a:defRPr sz="2100"/>
            </a:lvl2pPr>
            <a:lvl3pPr>
              <a:defRPr sz="1800"/>
            </a:lvl3pPr>
            <a:lvl4pPr>
              <a:defRPr sz="1700"/>
            </a:lvl4pPr>
            <a:lvl5pPr>
              <a:defRPr sz="1700"/>
            </a:lvl5pPr>
            <a:lvl6pPr>
              <a:defRPr sz="1700"/>
            </a:lvl6pPr>
            <a:lvl7pPr>
              <a:defRPr sz="1700"/>
            </a:lvl7pPr>
            <a:lvl8pPr>
              <a:defRPr sz="1700"/>
            </a:lvl8pPr>
            <a:lvl9pPr>
              <a:defRPr sz="17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A0B38D7-1DE5-41DE-8B65-024289CA27F3}" type="datetimeFigureOut">
              <a:rPr lang="fr-FR" smtClean="0">
                <a:solidFill>
                  <a:prstClr val="black">
                    <a:tint val="75000"/>
                  </a:prstClr>
                </a:solidFill>
              </a:rPr>
              <a:pPr/>
              <a:t>20/05/2025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FA0B38D7-1DE5-41DE-8B65-024289CA27F3}" type="datetimeFigureOut">
              <a:rPr lang="fr-FR" smtClean="0">
                <a:solidFill>
                  <a:prstClr val="black">
                    <a:tint val="75000"/>
                  </a:prstClr>
                </a:solidFill>
              </a:rPr>
              <a:pPr/>
              <a:t>20/05/2025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solidFill>
                  <a:prstClr val="black">
                    <a:tint val="75000"/>
                  </a:prstClr>
                </a:solidFill>
              </a:rPr>
              <a:pPr/>
              <a:t>20/05/2025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33575" y="232502"/>
            <a:ext cx="2842751" cy="976176"/>
          </a:xfrm>
        </p:spPr>
        <p:txBody>
          <a:bodyPr anchor="b"/>
          <a:lstStyle>
            <a:lvl1pPr algn="l">
              <a:defRPr sz="2100" b="1"/>
            </a:lvl1pPr>
          </a:lstStyle>
          <a:p>
            <a:r>
              <a:rPr lang="fr-FR" smtClean="0"/>
              <a:t>Cliquez pour modifier le style du titre</a:t>
            </a:r>
            <a:endParaRPr lang="fr-FR"/>
          </a:p>
        </p:txBody>
      </p:sp>
      <p:sp>
        <p:nvSpPr>
          <p:cNvPr id="3" name="Espace réservé du contenu 2"/>
          <p:cNvSpPr>
            <a:spLocks noGrp="1"/>
          </p:cNvSpPr>
          <p:nvPr>
            <p:ph idx="1"/>
          </p:nvPr>
        </p:nvSpPr>
        <p:spPr>
          <a:xfrm>
            <a:off x="3378883" y="232739"/>
            <a:ext cx="4830426" cy="4916885"/>
          </a:xfrm>
        </p:spPr>
        <p:txBody>
          <a:bodyPr/>
          <a:lstStyle>
            <a:lvl1pPr>
              <a:defRPr sz="3300"/>
            </a:lvl1pPr>
            <a:lvl2pPr>
              <a:defRPr sz="2900"/>
            </a:lvl2pPr>
            <a:lvl3pPr>
              <a:defRPr sz="2500"/>
            </a:lvl3pPr>
            <a:lvl4pPr>
              <a:defRPr sz="2100"/>
            </a:lvl4pPr>
            <a:lvl5pPr>
              <a:defRPr sz="2100"/>
            </a:lvl5pPr>
            <a:lvl6pPr>
              <a:defRPr sz="2100"/>
            </a:lvl6pPr>
            <a:lvl7pPr>
              <a:defRPr sz="2100"/>
            </a:lvl7pPr>
            <a:lvl8pPr>
              <a:defRPr sz="2100"/>
            </a:lvl8pPr>
            <a:lvl9pPr>
              <a:defRPr sz="21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33575" y="1205633"/>
            <a:ext cx="2842751" cy="3940709"/>
          </a:xfrm>
        </p:spPr>
        <p:txBody>
          <a:bodyPr/>
          <a:lstStyle>
            <a:lvl1pPr marL="0" indent="0">
              <a:buNone/>
              <a:defRPr sz="1500"/>
            </a:lvl1pPr>
            <a:lvl2pPr marL="470161" indent="0">
              <a:buNone/>
              <a:defRPr sz="1300"/>
            </a:lvl2pPr>
            <a:lvl3pPr marL="940314" indent="0">
              <a:buNone/>
              <a:defRPr sz="1100"/>
            </a:lvl3pPr>
            <a:lvl4pPr marL="1410448" indent="0">
              <a:buNone/>
              <a:defRPr sz="1000"/>
            </a:lvl4pPr>
            <a:lvl5pPr marL="1880605" indent="0">
              <a:buNone/>
              <a:defRPr sz="1000"/>
            </a:lvl5pPr>
            <a:lvl6pPr marL="2350760" indent="0">
              <a:buNone/>
              <a:defRPr sz="1000"/>
            </a:lvl6pPr>
            <a:lvl7pPr marL="2820906" indent="0">
              <a:buNone/>
              <a:defRPr sz="1000"/>
            </a:lvl7pPr>
            <a:lvl8pPr marL="3291047" indent="0">
              <a:buNone/>
              <a:defRPr sz="1000"/>
            </a:lvl8pPr>
            <a:lvl9pPr marL="3761193"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20/05/2025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93711" y="4036095"/>
            <a:ext cx="5184458" cy="476086"/>
          </a:xfrm>
        </p:spPr>
        <p:txBody>
          <a:bodyPr anchor="b"/>
          <a:lstStyle>
            <a:lvl1pPr algn="l">
              <a:defRPr sz="21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93711" y="519005"/>
            <a:ext cx="5184458" cy="3456623"/>
          </a:xfrm>
        </p:spPr>
        <p:txBody>
          <a:bodyPr/>
          <a:lstStyle>
            <a:lvl1pPr marL="0" indent="0">
              <a:buNone/>
              <a:defRPr sz="3300"/>
            </a:lvl1pPr>
            <a:lvl2pPr marL="470161" indent="0">
              <a:buNone/>
              <a:defRPr sz="2900"/>
            </a:lvl2pPr>
            <a:lvl3pPr marL="940314" indent="0">
              <a:buNone/>
              <a:defRPr sz="2500"/>
            </a:lvl3pPr>
            <a:lvl4pPr marL="1410448" indent="0">
              <a:buNone/>
              <a:defRPr sz="2100"/>
            </a:lvl4pPr>
            <a:lvl5pPr marL="1880605" indent="0">
              <a:buNone/>
              <a:defRPr sz="2100"/>
            </a:lvl5pPr>
            <a:lvl6pPr marL="2350760" indent="0">
              <a:buNone/>
              <a:defRPr sz="2100"/>
            </a:lvl6pPr>
            <a:lvl7pPr marL="2820906" indent="0">
              <a:buNone/>
              <a:defRPr sz="2100"/>
            </a:lvl7pPr>
            <a:lvl8pPr marL="3291047" indent="0">
              <a:buNone/>
              <a:defRPr sz="2100"/>
            </a:lvl8pPr>
            <a:lvl9pPr marL="3761193" indent="0">
              <a:buNone/>
              <a:defRPr sz="2100"/>
            </a:lvl9pPr>
          </a:lstStyle>
          <a:p>
            <a:endParaRPr lang="fr-FR"/>
          </a:p>
        </p:txBody>
      </p:sp>
      <p:sp>
        <p:nvSpPr>
          <p:cNvPr id="4" name="Espace réservé du texte 3"/>
          <p:cNvSpPr>
            <a:spLocks noGrp="1"/>
          </p:cNvSpPr>
          <p:nvPr>
            <p:ph type="body" sz="half" idx="2"/>
          </p:nvPr>
        </p:nvSpPr>
        <p:spPr>
          <a:xfrm>
            <a:off x="1693711" y="4508891"/>
            <a:ext cx="5184458" cy="676121"/>
          </a:xfrm>
        </p:spPr>
        <p:txBody>
          <a:bodyPr/>
          <a:lstStyle>
            <a:lvl1pPr marL="0" indent="0">
              <a:buNone/>
              <a:defRPr sz="1500"/>
            </a:lvl1pPr>
            <a:lvl2pPr marL="470161" indent="0">
              <a:buNone/>
              <a:defRPr sz="1300"/>
            </a:lvl2pPr>
            <a:lvl3pPr marL="940314" indent="0">
              <a:buNone/>
              <a:defRPr sz="1100"/>
            </a:lvl3pPr>
            <a:lvl4pPr marL="1410448" indent="0">
              <a:buNone/>
              <a:defRPr sz="1000"/>
            </a:lvl4pPr>
            <a:lvl5pPr marL="1880605" indent="0">
              <a:buNone/>
              <a:defRPr sz="1000"/>
            </a:lvl5pPr>
            <a:lvl6pPr marL="2350760" indent="0">
              <a:buNone/>
              <a:defRPr sz="1000"/>
            </a:lvl6pPr>
            <a:lvl7pPr marL="2820906" indent="0">
              <a:buNone/>
              <a:defRPr sz="1000"/>
            </a:lvl7pPr>
            <a:lvl8pPr marL="3291047" indent="0">
              <a:buNone/>
              <a:defRPr sz="1000"/>
            </a:lvl8pPr>
            <a:lvl9pPr marL="3761193"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20/05/2025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20/05/2025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264924" y="234075"/>
            <a:ext cx="1944173" cy="4915552"/>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32129" y="234075"/>
            <a:ext cx="5688501" cy="4915552"/>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20/05/2025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32038" y="230709"/>
            <a:ext cx="7776687" cy="960173"/>
          </a:xfrm>
          <a:prstGeom prst="rect">
            <a:avLst/>
          </a:prstGeom>
        </p:spPr>
        <p:txBody>
          <a:bodyPr vert="horz" lIns="82296" tIns="41148" rIns="82296" bIns="41148"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32038" y="1344243"/>
            <a:ext cx="7776687" cy="3802019"/>
          </a:xfrm>
          <a:prstGeom prst="rect">
            <a:avLst/>
          </a:prstGeom>
        </p:spPr>
        <p:txBody>
          <a:bodyPr vert="horz" lIns="82296" tIns="41148" rIns="82296" bIns="41148"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32038" y="5339629"/>
            <a:ext cx="2016178" cy="306722"/>
          </a:xfrm>
          <a:prstGeom prst="rect">
            <a:avLst/>
          </a:prstGeom>
        </p:spPr>
        <p:txBody>
          <a:bodyPr vert="horz" lIns="82296" tIns="41148" rIns="82296" bIns="41148" rtlCol="0" anchor="ctr"/>
          <a:lstStyle>
            <a:lvl1pPr algn="l">
              <a:defRPr sz="1100">
                <a:solidFill>
                  <a:schemeClr val="tx1">
                    <a:tint val="75000"/>
                  </a:schemeClr>
                </a:solidFill>
              </a:defRPr>
            </a:lvl1pPr>
          </a:lstStyle>
          <a:p>
            <a:fld id="{1422A260-CA00-4F4D-AE4B-DD26B990C62C}" type="datetimeFigureOut">
              <a:rPr lang="fr-FR" smtClean="0"/>
              <a:pPr/>
              <a:t>20/05/2025</a:t>
            </a:fld>
            <a:endParaRPr lang="fr-FR"/>
          </a:p>
        </p:txBody>
      </p:sp>
      <p:sp>
        <p:nvSpPr>
          <p:cNvPr id="5" name="Espace réservé du pied de page 4"/>
          <p:cNvSpPr>
            <a:spLocks noGrp="1"/>
          </p:cNvSpPr>
          <p:nvPr>
            <p:ph type="ftr" sz="quarter" idx="3"/>
          </p:nvPr>
        </p:nvSpPr>
        <p:spPr>
          <a:xfrm>
            <a:off x="2952261" y="5339629"/>
            <a:ext cx="2736242" cy="306722"/>
          </a:xfrm>
          <a:prstGeom prst="rect">
            <a:avLst/>
          </a:prstGeom>
        </p:spPr>
        <p:txBody>
          <a:bodyPr vert="horz" lIns="82296" tIns="41148" rIns="82296" bIns="41148" rtlCol="0" anchor="ctr"/>
          <a:lstStyle>
            <a:lvl1pPr algn="ctr">
              <a:defRPr sz="11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192547" y="5339629"/>
            <a:ext cx="2016178" cy="306722"/>
          </a:xfrm>
          <a:prstGeom prst="rect">
            <a:avLst/>
          </a:prstGeom>
        </p:spPr>
        <p:txBody>
          <a:bodyPr vert="horz" lIns="82296" tIns="41148" rIns="82296" bIns="41148" rtlCol="0" anchor="ctr"/>
          <a:lstStyle>
            <a:lvl1pPr algn="r">
              <a:defRPr sz="1100">
                <a:solidFill>
                  <a:schemeClr val="tx1">
                    <a:tint val="75000"/>
                  </a:schemeClr>
                </a:solidFill>
              </a:defRPr>
            </a:lvl1pPr>
          </a:lstStyle>
          <a:p>
            <a:fld id="{46CFC072-39A8-4D7A-8839-5BF6B0088905}"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822960" rtl="0" eaLnBrk="1" latinLnBrk="0" hangingPunct="1">
        <a:spcBef>
          <a:spcPct val="0"/>
        </a:spcBef>
        <a:buNone/>
        <a:defRPr sz="4000" kern="1200">
          <a:solidFill>
            <a:schemeClr val="tx1"/>
          </a:solidFill>
          <a:latin typeface="+mj-lt"/>
          <a:ea typeface="+mj-ea"/>
          <a:cs typeface="+mj-cs"/>
        </a:defRPr>
      </a:lvl1pPr>
    </p:titleStyle>
    <p:bodyStyle>
      <a:lvl1pPr marL="308610" indent="-308610" algn="l" defTabSz="822960" rtl="0" eaLnBrk="1" latinLnBrk="0" hangingPunct="1">
        <a:spcBef>
          <a:spcPct val="20000"/>
        </a:spcBef>
        <a:buFont typeface="Arial" pitchFamily="34" charset="0"/>
        <a:buChar char="•"/>
        <a:defRPr sz="2900" kern="1200">
          <a:solidFill>
            <a:schemeClr val="tx1"/>
          </a:solidFill>
          <a:latin typeface="+mn-lt"/>
          <a:ea typeface="+mn-ea"/>
          <a:cs typeface="+mn-cs"/>
        </a:defRPr>
      </a:lvl1pPr>
      <a:lvl2pPr marL="668655" indent="-257175" algn="l" defTabSz="822960" rtl="0" eaLnBrk="1" latinLnBrk="0" hangingPunct="1">
        <a:spcBef>
          <a:spcPct val="20000"/>
        </a:spcBef>
        <a:buFont typeface="Arial" pitchFamily="34" charset="0"/>
        <a:buChar char="–"/>
        <a:defRPr sz="2500" kern="1200">
          <a:solidFill>
            <a:schemeClr val="tx1"/>
          </a:solidFill>
          <a:latin typeface="+mn-lt"/>
          <a:ea typeface="+mn-ea"/>
          <a:cs typeface="+mn-cs"/>
        </a:defRPr>
      </a:lvl2pPr>
      <a:lvl3pPr marL="1028700" indent="-205740" algn="l" defTabSz="822960" rtl="0" eaLnBrk="1" latinLnBrk="0" hangingPunct="1">
        <a:spcBef>
          <a:spcPct val="20000"/>
        </a:spcBef>
        <a:buFont typeface="Arial" pitchFamily="34" charset="0"/>
        <a:buChar char="•"/>
        <a:defRPr sz="2200" kern="1200">
          <a:solidFill>
            <a:schemeClr val="tx1"/>
          </a:solidFill>
          <a:latin typeface="+mn-lt"/>
          <a:ea typeface="+mn-ea"/>
          <a:cs typeface="+mn-cs"/>
        </a:defRPr>
      </a:lvl3pPr>
      <a:lvl4pPr marL="144018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185166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26314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67462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08610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49758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9pPr>
    </p:bodyStyle>
    <p:otherStyle>
      <a:defPPr>
        <a:defRPr lang="fr-FR"/>
      </a:defPPr>
      <a:lvl1pPr marL="0" algn="l" defTabSz="822960" rtl="0" eaLnBrk="1" latinLnBrk="0" hangingPunct="1">
        <a:defRPr sz="1600" kern="1200">
          <a:solidFill>
            <a:schemeClr val="tx1"/>
          </a:solidFill>
          <a:latin typeface="+mn-lt"/>
          <a:ea typeface="+mn-ea"/>
          <a:cs typeface="+mn-cs"/>
        </a:defRPr>
      </a:lvl1pPr>
      <a:lvl2pPr marL="411480" algn="l" defTabSz="822960" rtl="0" eaLnBrk="1" latinLnBrk="0" hangingPunct="1">
        <a:defRPr sz="1600" kern="1200">
          <a:solidFill>
            <a:schemeClr val="tx1"/>
          </a:solidFill>
          <a:latin typeface="+mn-lt"/>
          <a:ea typeface="+mn-ea"/>
          <a:cs typeface="+mn-cs"/>
        </a:defRPr>
      </a:lvl2pPr>
      <a:lvl3pPr marL="822960" algn="l" defTabSz="822960" rtl="0" eaLnBrk="1" latinLnBrk="0" hangingPunct="1">
        <a:defRPr sz="1600" kern="1200">
          <a:solidFill>
            <a:schemeClr val="tx1"/>
          </a:solidFill>
          <a:latin typeface="+mn-lt"/>
          <a:ea typeface="+mn-ea"/>
          <a:cs typeface="+mn-cs"/>
        </a:defRPr>
      </a:lvl3pPr>
      <a:lvl4pPr marL="1234440" algn="l" defTabSz="822960" rtl="0" eaLnBrk="1" latinLnBrk="0" hangingPunct="1">
        <a:defRPr sz="1600" kern="1200">
          <a:solidFill>
            <a:schemeClr val="tx1"/>
          </a:solidFill>
          <a:latin typeface="+mn-lt"/>
          <a:ea typeface="+mn-ea"/>
          <a:cs typeface="+mn-cs"/>
        </a:defRPr>
      </a:lvl4pPr>
      <a:lvl5pPr marL="1645920" algn="l" defTabSz="822960" rtl="0" eaLnBrk="1" latinLnBrk="0" hangingPunct="1">
        <a:defRPr sz="1600" kern="1200">
          <a:solidFill>
            <a:schemeClr val="tx1"/>
          </a:solidFill>
          <a:latin typeface="+mn-lt"/>
          <a:ea typeface="+mn-ea"/>
          <a:cs typeface="+mn-cs"/>
        </a:defRPr>
      </a:lvl5pPr>
      <a:lvl6pPr marL="2057400" algn="l" defTabSz="822960" rtl="0" eaLnBrk="1" latinLnBrk="0" hangingPunct="1">
        <a:defRPr sz="1600" kern="1200">
          <a:solidFill>
            <a:schemeClr val="tx1"/>
          </a:solidFill>
          <a:latin typeface="+mn-lt"/>
          <a:ea typeface="+mn-ea"/>
          <a:cs typeface="+mn-cs"/>
        </a:defRPr>
      </a:lvl6pPr>
      <a:lvl7pPr marL="2468880" algn="l" defTabSz="822960" rtl="0" eaLnBrk="1" latinLnBrk="0" hangingPunct="1">
        <a:defRPr sz="1600" kern="1200">
          <a:solidFill>
            <a:schemeClr val="tx1"/>
          </a:solidFill>
          <a:latin typeface="+mn-lt"/>
          <a:ea typeface="+mn-ea"/>
          <a:cs typeface="+mn-cs"/>
        </a:defRPr>
      </a:lvl7pPr>
      <a:lvl8pPr marL="2880360" algn="l" defTabSz="822960" rtl="0" eaLnBrk="1" latinLnBrk="0" hangingPunct="1">
        <a:defRPr sz="1600" kern="1200">
          <a:solidFill>
            <a:schemeClr val="tx1"/>
          </a:solidFill>
          <a:latin typeface="+mn-lt"/>
          <a:ea typeface="+mn-ea"/>
          <a:cs typeface="+mn-cs"/>
        </a:defRPr>
      </a:lvl8pPr>
      <a:lvl9pPr marL="3291840" algn="l" defTabSz="822960" rtl="0" eaLnBrk="1" latinLnBrk="0" hangingPunct="1">
        <a:defRPr sz="16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32130" y="231092"/>
            <a:ext cx="7776687" cy="960175"/>
          </a:xfrm>
          <a:prstGeom prst="rect">
            <a:avLst/>
          </a:prstGeom>
        </p:spPr>
        <p:txBody>
          <a:bodyPr vert="horz" lIns="94092" tIns="47024" rIns="94092" bIns="47024"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32130" y="1345126"/>
            <a:ext cx="7776687" cy="3802019"/>
          </a:xfrm>
          <a:prstGeom prst="rect">
            <a:avLst/>
          </a:prstGeom>
        </p:spPr>
        <p:txBody>
          <a:bodyPr vert="horz" lIns="94092" tIns="47024" rIns="94092" bIns="47024"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33540" y="5342458"/>
            <a:ext cx="2016178" cy="306722"/>
          </a:xfrm>
          <a:prstGeom prst="rect">
            <a:avLst/>
          </a:prstGeom>
        </p:spPr>
        <p:txBody>
          <a:bodyPr vert="horz" lIns="94092" tIns="47024" rIns="94092" bIns="47024" rtlCol="0" anchor="ctr"/>
          <a:lstStyle>
            <a:lvl1pPr algn="l" defTabSz="945084">
              <a:defRPr sz="1300">
                <a:solidFill>
                  <a:schemeClr val="tx1">
                    <a:tint val="75000"/>
                  </a:schemeClr>
                </a:solidFill>
              </a:defRPr>
            </a:lvl1pPr>
          </a:lstStyle>
          <a:p>
            <a:fld id="{FA0B38D7-1DE5-41DE-8B65-024289CA27F3}" type="datetimeFigureOut">
              <a:rPr lang="fr-FR" smtClean="0">
                <a:solidFill>
                  <a:prstClr val="black">
                    <a:tint val="75000"/>
                  </a:prstClr>
                </a:solidFill>
              </a:rPr>
              <a:pPr/>
              <a:t>20/05/2025</a:t>
            </a:fld>
            <a:endParaRPr lang="fr-FR" dirty="0">
              <a:solidFill>
                <a:prstClr val="black">
                  <a:tint val="75000"/>
                </a:prstClr>
              </a:solidFill>
            </a:endParaRPr>
          </a:p>
        </p:txBody>
      </p:sp>
      <p:sp>
        <p:nvSpPr>
          <p:cNvPr id="5" name="Espace réservé du pied de page 4"/>
          <p:cNvSpPr>
            <a:spLocks noGrp="1"/>
          </p:cNvSpPr>
          <p:nvPr>
            <p:ph type="ftr" sz="quarter" idx="3"/>
          </p:nvPr>
        </p:nvSpPr>
        <p:spPr>
          <a:xfrm>
            <a:off x="2953827" y="5342458"/>
            <a:ext cx="2736242" cy="306722"/>
          </a:xfrm>
          <a:prstGeom prst="rect">
            <a:avLst/>
          </a:prstGeom>
        </p:spPr>
        <p:txBody>
          <a:bodyPr vert="horz" lIns="94092" tIns="47024" rIns="94092" bIns="47024" rtlCol="0" anchor="ctr"/>
          <a:lstStyle>
            <a:lvl1pPr algn="ctr" defTabSz="945084">
              <a:defRPr sz="1300">
                <a:solidFill>
                  <a:schemeClr val="tx1">
                    <a:tint val="75000"/>
                  </a:schemeClr>
                </a:solidFill>
              </a:defRPr>
            </a:lvl1pPr>
          </a:lstStyle>
          <a:p>
            <a:endParaRPr lang="fr-FR" dirty="0">
              <a:solidFill>
                <a:prstClr val="black">
                  <a:tint val="75000"/>
                </a:prstClr>
              </a:solidFill>
            </a:endParaRPr>
          </a:p>
        </p:txBody>
      </p:sp>
      <p:sp>
        <p:nvSpPr>
          <p:cNvPr id="6" name="Espace réservé du numéro de diapositive 5"/>
          <p:cNvSpPr>
            <a:spLocks noGrp="1"/>
          </p:cNvSpPr>
          <p:nvPr>
            <p:ph type="sldNum" sz="quarter" idx="4"/>
          </p:nvPr>
        </p:nvSpPr>
        <p:spPr>
          <a:xfrm>
            <a:off x="6194979" y="5342458"/>
            <a:ext cx="2016178" cy="306722"/>
          </a:xfrm>
          <a:prstGeom prst="rect">
            <a:avLst/>
          </a:prstGeom>
        </p:spPr>
        <p:txBody>
          <a:bodyPr vert="horz" lIns="94092" tIns="47024" rIns="94092" bIns="47024" rtlCol="0" anchor="ctr"/>
          <a:lstStyle>
            <a:lvl1pPr algn="r" defTabSz="945084">
              <a:defRPr sz="1300">
                <a:solidFill>
                  <a:schemeClr val="tx1">
                    <a:tint val="75000"/>
                  </a:schemeClr>
                </a:solidFill>
              </a:defRPr>
            </a:lvl1pPr>
          </a:lstStyle>
          <a:p>
            <a:fld id="{729C7B30-DED1-4A29-94F9-42C7DECC1CE1}" type="slidenum">
              <a:rPr lang="fr-FR" smtClean="0">
                <a:solidFill>
                  <a:prstClr val="black">
                    <a:tint val="75000"/>
                  </a:prstClr>
                </a:solidFill>
              </a:rPr>
              <a:pPr/>
              <a:t>‹N°›</a:t>
            </a:fld>
            <a:endParaRPr lang="fr-FR" dirty="0">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advTm="4000">
    <p:dissolve/>
  </p:transition>
  <p:txStyles>
    <p:titleStyle>
      <a:lvl1pPr algn="ctr" defTabSz="945084" rtl="0" eaLnBrk="1" latinLnBrk="0" hangingPunct="1">
        <a:spcBef>
          <a:spcPct val="0"/>
        </a:spcBef>
        <a:buNone/>
        <a:defRPr sz="4600" kern="1200">
          <a:solidFill>
            <a:schemeClr val="tx1"/>
          </a:solidFill>
          <a:latin typeface="+mj-lt"/>
          <a:ea typeface="+mj-ea"/>
          <a:cs typeface="+mj-cs"/>
        </a:defRPr>
      </a:lvl1pPr>
    </p:titleStyle>
    <p:bodyStyle>
      <a:lvl1pPr marL="354406" indent="-354406" algn="l" defTabSz="945084" rtl="0" eaLnBrk="1" latinLnBrk="0" hangingPunct="1">
        <a:spcBef>
          <a:spcPct val="20000"/>
        </a:spcBef>
        <a:buFont typeface="Arial" pitchFamily="34" charset="0"/>
        <a:buChar char="•"/>
        <a:defRPr sz="3300" kern="1200">
          <a:solidFill>
            <a:schemeClr val="tx1"/>
          </a:solidFill>
          <a:latin typeface="+mn-lt"/>
          <a:ea typeface="+mn-ea"/>
          <a:cs typeface="+mn-cs"/>
        </a:defRPr>
      </a:lvl1pPr>
      <a:lvl2pPr marL="767851" indent="-295327" algn="l" defTabSz="945084" rtl="0" eaLnBrk="1" latinLnBrk="0" hangingPunct="1">
        <a:spcBef>
          <a:spcPct val="20000"/>
        </a:spcBef>
        <a:buFont typeface="Arial" pitchFamily="34" charset="0"/>
        <a:buChar char="–"/>
        <a:defRPr sz="2900" kern="1200">
          <a:solidFill>
            <a:schemeClr val="tx1"/>
          </a:solidFill>
          <a:latin typeface="+mn-lt"/>
          <a:ea typeface="+mn-ea"/>
          <a:cs typeface="+mn-cs"/>
        </a:defRPr>
      </a:lvl2pPr>
      <a:lvl3pPr marL="1181338" indent="-236286" algn="l" defTabSz="945084" rtl="0" eaLnBrk="1" latinLnBrk="0" hangingPunct="1">
        <a:spcBef>
          <a:spcPct val="20000"/>
        </a:spcBef>
        <a:buFont typeface="Arial" pitchFamily="34" charset="0"/>
        <a:buChar char="•"/>
        <a:defRPr sz="2500" kern="1200">
          <a:solidFill>
            <a:schemeClr val="tx1"/>
          </a:solidFill>
          <a:latin typeface="+mn-lt"/>
          <a:ea typeface="+mn-ea"/>
          <a:cs typeface="+mn-cs"/>
        </a:defRPr>
      </a:lvl3pPr>
      <a:lvl4pPr marL="1653856" indent="-236286" algn="l" defTabSz="945084" rtl="0" eaLnBrk="1" latinLnBrk="0" hangingPunct="1">
        <a:spcBef>
          <a:spcPct val="20000"/>
        </a:spcBef>
        <a:buFont typeface="Arial" pitchFamily="34" charset="0"/>
        <a:buChar char="–"/>
        <a:defRPr sz="2100" kern="1200">
          <a:solidFill>
            <a:schemeClr val="tx1"/>
          </a:solidFill>
          <a:latin typeface="+mn-lt"/>
          <a:ea typeface="+mn-ea"/>
          <a:cs typeface="+mn-cs"/>
        </a:defRPr>
      </a:lvl4pPr>
      <a:lvl5pPr marL="2126409" indent="-236286" algn="l" defTabSz="945084" rtl="0" eaLnBrk="1" latinLnBrk="0" hangingPunct="1">
        <a:spcBef>
          <a:spcPct val="20000"/>
        </a:spcBef>
        <a:buFont typeface="Arial" pitchFamily="34" charset="0"/>
        <a:buChar char="»"/>
        <a:defRPr sz="2100" kern="1200">
          <a:solidFill>
            <a:schemeClr val="tx1"/>
          </a:solidFill>
          <a:latin typeface="+mn-lt"/>
          <a:ea typeface="+mn-ea"/>
          <a:cs typeface="+mn-cs"/>
        </a:defRPr>
      </a:lvl5pPr>
      <a:lvl6pPr marL="2598903" indent="-236286" algn="l" defTabSz="945084" rtl="0" eaLnBrk="1" latinLnBrk="0" hangingPunct="1">
        <a:spcBef>
          <a:spcPct val="20000"/>
        </a:spcBef>
        <a:buFont typeface="Arial" pitchFamily="34" charset="0"/>
        <a:buChar char="•"/>
        <a:defRPr sz="2100" kern="1200">
          <a:solidFill>
            <a:schemeClr val="tx1"/>
          </a:solidFill>
          <a:latin typeface="+mn-lt"/>
          <a:ea typeface="+mn-ea"/>
          <a:cs typeface="+mn-cs"/>
        </a:defRPr>
      </a:lvl6pPr>
      <a:lvl7pPr marL="3071446" indent="-236286" algn="l" defTabSz="945084" rtl="0" eaLnBrk="1" latinLnBrk="0" hangingPunct="1">
        <a:spcBef>
          <a:spcPct val="20000"/>
        </a:spcBef>
        <a:buFont typeface="Arial" pitchFamily="34" charset="0"/>
        <a:buChar char="•"/>
        <a:defRPr sz="2100" kern="1200">
          <a:solidFill>
            <a:schemeClr val="tx1"/>
          </a:solidFill>
          <a:latin typeface="+mn-lt"/>
          <a:ea typeface="+mn-ea"/>
          <a:cs typeface="+mn-cs"/>
        </a:defRPr>
      </a:lvl7pPr>
      <a:lvl8pPr marL="3543980" indent="-236286" algn="l" defTabSz="945084" rtl="0" eaLnBrk="1" latinLnBrk="0" hangingPunct="1">
        <a:spcBef>
          <a:spcPct val="20000"/>
        </a:spcBef>
        <a:buFont typeface="Arial" pitchFamily="34" charset="0"/>
        <a:buChar char="•"/>
        <a:defRPr sz="2100" kern="1200">
          <a:solidFill>
            <a:schemeClr val="tx1"/>
          </a:solidFill>
          <a:latin typeface="+mn-lt"/>
          <a:ea typeface="+mn-ea"/>
          <a:cs typeface="+mn-cs"/>
        </a:defRPr>
      </a:lvl8pPr>
      <a:lvl9pPr marL="4016525" indent="-236286" algn="l" defTabSz="945084" rtl="0" eaLnBrk="1" latinLnBrk="0" hangingPunct="1">
        <a:spcBef>
          <a:spcPct val="20000"/>
        </a:spcBef>
        <a:buFont typeface="Arial" pitchFamily="34" charset="0"/>
        <a:buChar char="•"/>
        <a:defRPr sz="2100" kern="1200">
          <a:solidFill>
            <a:schemeClr val="tx1"/>
          </a:solidFill>
          <a:latin typeface="+mn-lt"/>
          <a:ea typeface="+mn-ea"/>
          <a:cs typeface="+mn-cs"/>
        </a:defRPr>
      </a:lvl9pPr>
    </p:bodyStyle>
    <p:otherStyle>
      <a:defPPr>
        <a:defRPr lang="fr-FR"/>
      </a:defPPr>
      <a:lvl1pPr marL="0" algn="l" defTabSz="945084" rtl="0" eaLnBrk="1" latinLnBrk="0" hangingPunct="1">
        <a:defRPr sz="1800" kern="1200">
          <a:solidFill>
            <a:schemeClr val="tx1"/>
          </a:solidFill>
          <a:latin typeface="+mn-lt"/>
          <a:ea typeface="+mn-ea"/>
          <a:cs typeface="+mn-cs"/>
        </a:defRPr>
      </a:lvl1pPr>
      <a:lvl2pPr marL="472543" algn="l" defTabSz="945084" rtl="0" eaLnBrk="1" latinLnBrk="0" hangingPunct="1">
        <a:defRPr sz="1800" kern="1200">
          <a:solidFill>
            <a:schemeClr val="tx1"/>
          </a:solidFill>
          <a:latin typeface="+mn-lt"/>
          <a:ea typeface="+mn-ea"/>
          <a:cs typeface="+mn-cs"/>
        </a:defRPr>
      </a:lvl2pPr>
      <a:lvl3pPr marL="945084" algn="l" defTabSz="945084" rtl="0" eaLnBrk="1" latinLnBrk="0" hangingPunct="1">
        <a:defRPr sz="1800" kern="1200">
          <a:solidFill>
            <a:schemeClr val="tx1"/>
          </a:solidFill>
          <a:latin typeface="+mn-lt"/>
          <a:ea typeface="+mn-ea"/>
          <a:cs typeface="+mn-cs"/>
        </a:defRPr>
      </a:lvl3pPr>
      <a:lvl4pPr marL="1417590" algn="l" defTabSz="945084" rtl="0" eaLnBrk="1" latinLnBrk="0" hangingPunct="1">
        <a:defRPr sz="1800" kern="1200">
          <a:solidFill>
            <a:schemeClr val="tx1"/>
          </a:solidFill>
          <a:latin typeface="+mn-lt"/>
          <a:ea typeface="+mn-ea"/>
          <a:cs typeface="+mn-cs"/>
        </a:defRPr>
      </a:lvl4pPr>
      <a:lvl5pPr marL="1890120" algn="l" defTabSz="945084" rtl="0" eaLnBrk="1" latinLnBrk="0" hangingPunct="1">
        <a:defRPr sz="1800" kern="1200">
          <a:solidFill>
            <a:schemeClr val="tx1"/>
          </a:solidFill>
          <a:latin typeface="+mn-lt"/>
          <a:ea typeface="+mn-ea"/>
          <a:cs typeface="+mn-cs"/>
        </a:defRPr>
      </a:lvl5pPr>
      <a:lvl6pPr marL="2362648" algn="l" defTabSz="945084" rtl="0" eaLnBrk="1" latinLnBrk="0" hangingPunct="1">
        <a:defRPr sz="1800" kern="1200">
          <a:solidFill>
            <a:schemeClr val="tx1"/>
          </a:solidFill>
          <a:latin typeface="+mn-lt"/>
          <a:ea typeface="+mn-ea"/>
          <a:cs typeface="+mn-cs"/>
        </a:defRPr>
      </a:lvl6pPr>
      <a:lvl7pPr marL="2835177" algn="l" defTabSz="945084" rtl="0" eaLnBrk="1" latinLnBrk="0" hangingPunct="1">
        <a:defRPr sz="1800" kern="1200">
          <a:solidFill>
            <a:schemeClr val="tx1"/>
          </a:solidFill>
          <a:latin typeface="+mn-lt"/>
          <a:ea typeface="+mn-ea"/>
          <a:cs typeface="+mn-cs"/>
        </a:defRPr>
      </a:lvl7pPr>
      <a:lvl8pPr marL="3307717" algn="l" defTabSz="945084" rtl="0" eaLnBrk="1" latinLnBrk="0" hangingPunct="1">
        <a:defRPr sz="1800" kern="1200">
          <a:solidFill>
            <a:schemeClr val="tx1"/>
          </a:solidFill>
          <a:latin typeface="+mn-lt"/>
          <a:ea typeface="+mn-ea"/>
          <a:cs typeface="+mn-cs"/>
        </a:defRPr>
      </a:lvl8pPr>
      <a:lvl9pPr marL="3780236" algn="l" defTabSz="945084"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32162" y="231695"/>
            <a:ext cx="7776687" cy="960175"/>
          </a:xfrm>
          <a:prstGeom prst="rect">
            <a:avLst/>
          </a:prstGeom>
        </p:spPr>
        <p:txBody>
          <a:bodyPr vert="horz" lIns="93434" tIns="46700" rIns="93434" bIns="4670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32162" y="1345199"/>
            <a:ext cx="7776687" cy="3802019"/>
          </a:xfrm>
          <a:prstGeom prst="rect">
            <a:avLst/>
          </a:prstGeom>
        </p:spPr>
        <p:txBody>
          <a:bodyPr vert="horz" lIns="93434" tIns="46700" rIns="93434" bIns="4670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33756" y="5343052"/>
            <a:ext cx="2016178" cy="306722"/>
          </a:xfrm>
          <a:prstGeom prst="rect">
            <a:avLst/>
          </a:prstGeom>
        </p:spPr>
        <p:txBody>
          <a:bodyPr vert="horz" lIns="93434" tIns="46700" rIns="93434" bIns="46700" rtlCol="0" anchor="ctr"/>
          <a:lstStyle>
            <a:lvl1pPr algn="l" defTabSz="940314">
              <a:defRPr sz="1300">
                <a:solidFill>
                  <a:schemeClr val="tx1">
                    <a:tint val="75000"/>
                  </a:schemeClr>
                </a:solidFill>
              </a:defRPr>
            </a:lvl1pPr>
          </a:lstStyle>
          <a:p>
            <a:fld id="{FA0B38D7-1DE5-41DE-8B65-024289CA27F3}" type="datetimeFigureOut">
              <a:rPr lang="fr-FR" smtClean="0">
                <a:solidFill>
                  <a:prstClr val="black">
                    <a:tint val="75000"/>
                  </a:prstClr>
                </a:solidFill>
              </a:rPr>
              <a:pPr/>
              <a:t>20/05/2025</a:t>
            </a:fld>
            <a:endParaRPr lang="fr-FR" dirty="0">
              <a:solidFill>
                <a:prstClr val="black">
                  <a:tint val="75000"/>
                </a:prstClr>
              </a:solidFill>
            </a:endParaRPr>
          </a:p>
        </p:txBody>
      </p:sp>
      <p:sp>
        <p:nvSpPr>
          <p:cNvPr id="5" name="Espace réservé du pied de page 4"/>
          <p:cNvSpPr>
            <a:spLocks noGrp="1"/>
          </p:cNvSpPr>
          <p:nvPr>
            <p:ph type="ftr" sz="quarter" idx="3"/>
          </p:nvPr>
        </p:nvSpPr>
        <p:spPr>
          <a:xfrm>
            <a:off x="2954146" y="5343052"/>
            <a:ext cx="2736242" cy="306722"/>
          </a:xfrm>
          <a:prstGeom prst="rect">
            <a:avLst/>
          </a:prstGeom>
        </p:spPr>
        <p:txBody>
          <a:bodyPr vert="horz" lIns="93434" tIns="46700" rIns="93434" bIns="46700" rtlCol="0" anchor="ctr"/>
          <a:lstStyle>
            <a:lvl1pPr algn="ctr" defTabSz="940314">
              <a:defRPr sz="1300">
                <a:solidFill>
                  <a:schemeClr val="tx1">
                    <a:tint val="75000"/>
                  </a:schemeClr>
                </a:solidFill>
              </a:defRPr>
            </a:lvl1pPr>
          </a:lstStyle>
          <a:p>
            <a:endParaRPr lang="fr-FR" dirty="0">
              <a:solidFill>
                <a:prstClr val="black">
                  <a:tint val="75000"/>
                </a:prstClr>
              </a:solidFill>
            </a:endParaRPr>
          </a:p>
        </p:txBody>
      </p:sp>
      <p:sp>
        <p:nvSpPr>
          <p:cNvPr id="6" name="Espace réservé du numéro de diapositive 5"/>
          <p:cNvSpPr>
            <a:spLocks noGrp="1"/>
          </p:cNvSpPr>
          <p:nvPr>
            <p:ph type="sldNum" sz="quarter" idx="4"/>
          </p:nvPr>
        </p:nvSpPr>
        <p:spPr>
          <a:xfrm>
            <a:off x="6195217" y="5343052"/>
            <a:ext cx="2016178" cy="306722"/>
          </a:xfrm>
          <a:prstGeom prst="rect">
            <a:avLst/>
          </a:prstGeom>
        </p:spPr>
        <p:txBody>
          <a:bodyPr vert="horz" lIns="93434" tIns="46700" rIns="93434" bIns="46700" rtlCol="0" anchor="ctr"/>
          <a:lstStyle>
            <a:lvl1pPr algn="r" defTabSz="940314">
              <a:defRPr sz="1300">
                <a:solidFill>
                  <a:schemeClr val="tx1">
                    <a:tint val="75000"/>
                  </a:schemeClr>
                </a:solidFill>
              </a:defRPr>
            </a:lvl1pPr>
          </a:lstStyle>
          <a:p>
            <a:fld id="{729C7B30-DED1-4A29-94F9-42C7DECC1CE1}" type="slidenum">
              <a:rPr lang="fr-FR" smtClean="0">
                <a:solidFill>
                  <a:prstClr val="black">
                    <a:tint val="75000"/>
                  </a:prstClr>
                </a:solidFill>
              </a:rPr>
              <a:pPr/>
              <a:t>‹N°›</a:t>
            </a:fld>
            <a:endParaRPr lang="fr-FR" dirty="0">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med" advTm="4000">
    <p:random/>
  </p:transition>
  <p:txStyles>
    <p:titleStyle>
      <a:lvl1pPr algn="ctr" defTabSz="940314" rtl="0" eaLnBrk="1" latinLnBrk="0" hangingPunct="1">
        <a:spcBef>
          <a:spcPct val="0"/>
        </a:spcBef>
        <a:buNone/>
        <a:defRPr sz="4600" kern="1200">
          <a:solidFill>
            <a:schemeClr val="tx1"/>
          </a:solidFill>
          <a:latin typeface="+mj-lt"/>
          <a:ea typeface="+mj-ea"/>
          <a:cs typeface="+mj-cs"/>
        </a:defRPr>
      </a:lvl1pPr>
    </p:titleStyle>
    <p:bodyStyle>
      <a:lvl1pPr marL="352634" indent="-352634" algn="l" defTabSz="940314" rtl="0" eaLnBrk="1" latinLnBrk="0" hangingPunct="1">
        <a:spcBef>
          <a:spcPct val="20000"/>
        </a:spcBef>
        <a:buFont typeface="Arial" pitchFamily="34" charset="0"/>
        <a:buChar char="•"/>
        <a:defRPr sz="3300" kern="1200">
          <a:solidFill>
            <a:schemeClr val="tx1"/>
          </a:solidFill>
          <a:latin typeface="+mn-lt"/>
          <a:ea typeface="+mn-ea"/>
          <a:cs typeface="+mn-cs"/>
        </a:defRPr>
      </a:lvl1pPr>
      <a:lvl2pPr marL="763983" indent="-293841" algn="l" defTabSz="940314" rtl="0" eaLnBrk="1" latinLnBrk="0" hangingPunct="1">
        <a:spcBef>
          <a:spcPct val="20000"/>
        </a:spcBef>
        <a:buFont typeface="Arial" pitchFamily="34" charset="0"/>
        <a:buChar char="–"/>
        <a:defRPr sz="2900" kern="1200">
          <a:solidFill>
            <a:schemeClr val="tx1"/>
          </a:solidFill>
          <a:latin typeface="+mn-lt"/>
          <a:ea typeface="+mn-ea"/>
          <a:cs typeface="+mn-cs"/>
        </a:defRPr>
      </a:lvl2pPr>
      <a:lvl3pPr marL="1175390" indent="-235102" algn="l" defTabSz="940314" rtl="0" eaLnBrk="1" latinLnBrk="0" hangingPunct="1">
        <a:spcBef>
          <a:spcPct val="20000"/>
        </a:spcBef>
        <a:buFont typeface="Arial" pitchFamily="34" charset="0"/>
        <a:buChar char="•"/>
        <a:defRPr sz="2500" kern="1200">
          <a:solidFill>
            <a:schemeClr val="tx1"/>
          </a:solidFill>
          <a:latin typeface="+mn-lt"/>
          <a:ea typeface="+mn-ea"/>
          <a:cs typeface="+mn-cs"/>
        </a:defRPr>
      </a:lvl3pPr>
      <a:lvl4pPr marL="1645520" indent="-235102" algn="l" defTabSz="940314" rtl="0" eaLnBrk="1" latinLnBrk="0" hangingPunct="1">
        <a:spcBef>
          <a:spcPct val="20000"/>
        </a:spcBef>
        <a:buFont typeface="Arial" pitchFamily="34" charset="0"/>
        <a:buChar char="–"/>
        <a:defRPr sz="2100" kern="1200">
          <a:solidFill>
            <a:schemeClr val="tx1"/>
          </a:solidFill>
          <a:latin typeface="+mn-lt"/>
          <a:ea typeface="+mn-ea"/>
          <a:cs typeface="+mn-cs"/>
        </a:defRPr>
      </a:lvl4pPr>
      <a:lvl5pPr marL="2115669" indent="-235102" algn="l" defTabSz="940314" rtl="0" eaLnBrk="1" latinLnBrk="0" hangingPunct="1">
        <a:spcBef>
          <a:spcPct val="20000"/>
        </a:spcBef>
        <a:buFont typeface="Arial" pitchFamily="34" charset="0"/>
        <a:buChar char="»"/>
        <a:defRPr sz="2100" kern="1200">
          <a:solidFill>
            <a:schemeClr val="tx1"/>
          </a:solidFill>
          <a:latin typeface="+mn-lt"/>
          <a:ea typeface="+mn-ea"/>
          <a:cs typeface="+mn-cs"/>
        </a:defRPr>
      </a:lvl5pPr>
      <a:lvl6pPr marL="2585798" indent="-235102" algn="l" defTabSz="940314" rtl="0" eaLnBrk="1" latinLnBrk="0" hangingPunct="1">
        <a:spcBef>
          <a:spcPct val="20000"/>
        </a:spcBef>
        <a:buFont typeface="Arial" pitchFamily="34" charset="0"/>
        <a:buChar char="•"/>
        <a:defRPr sz="2100" kern="1200">
          <a:solidFill>
            <a:schemeClr val="tx1"/>
          </a:solidFill>
          <a:latin typeface="+mn-lt"/>
          <a:ea typeface="+mn-ea"/>
          <a:cs typeface="+mn-cs"/>
        </a:defRPr>
      </a:lvl6pPr>
      <a:lvl7pPr marL="3055974" indent="-235102" algn="l" defTabSz="940314" rtl="0" eaLnBrk="1" latinLnBrk="0" hangingPunct="1">
        <a:spcBef>
          <a:spcPct val="20000"/>
        </a:spcBef>
        <a:buFont typeface="Arial" pitchFamily="34" charset="0"/>
        <a:buChar char="•"/>
        <a:defRPr sz="2100" kern="1200">
          <a:solidFill>
            <a:schemeClr val="tx1"/>
          </a:solidFill>
          <a:latin typeface="+mn-lt"/>
          <a:ea typeface="+mn-ea"/>
          <a:cs typeface="+mn-cs"/>
        </a:defRPr>
      </a:lvl7pPr>
      <a:lvl8pPr marL="3526131" indent="-235102" algn="l" defTabSz="940314" rtl="0" eaLnBrk="1" latinLnBrk="0" hangingPunct="1">
        <a:spcBef>
          <a:spcPct val="20000"/>
        </a:spcBef>
        <a:buFont typeface="Arial" pitchFamily="34" charset="0"/>
        <a:buChar char="•"/>
        <a:defRPr sz="2100" kern="1200">
          <a:solidFill>
            <a:schemeClr val="tx1"/>
          </a:solidFill>
          <a:latin typeface="+mn-lt"/>
          <a:ea typeface="+mn-ea"/>
          <a:cs typeface="+mn-cs"/>
        </a:defRPr>
      </a:lvl8pPr>
      <a:lvl9pPr marL="3996283" indent="-235102" algn="l" defTabSz="940314" rtl="0" eaLnBrk="1" latinLnBrk="0" hangingPunct="1">
        <a:spcBef>
          <a:spcPct val="20000"/>
        </a:spcBef>
        <a:buFont typeface="Arial" pitchFamily="34" charset="0"/>
        <a:buChar char="•"/>
        <a:defRPr sz="2100" kern="1200">
          <a:solidFill>
            <a:schemeClr val="tx1"/>
          </a:solidFill>
          <a:latin typeface="+mn-lt"/>
          <a:ea typeface="+mn-ea"/>
          <a:cs typeface="+mn-cs"/>
        </a:defRPr>
      </a:lvl9pPr>
    </p:bodyStyle>
    <p:otherStyle>
      <a:defPPr>
        <a:defRPr lang="fr-FR"/>
      </a:defPPr>
      <a:lvl1pPr marL="0" algn="l" defTabSz="940314" rtl="0" eaLnBrk="1" latinLnBrk="0" hangingPunct="1">
        <a:defRPr sz="1800" kern="1200">
          <a:solidFill>
            <a:schemeClr val="tx1"/>
          </a:solidFill>
          <a:latin typeface="+mn-lt"/>
          <a:ea typeface="+mn-ea"/>
          <a:cs typeface="+mn-cs"/>
        </a:defRPr>
      </a:lvl1pPr>
      <a:lvl2pPr marL="470161" algn="l" defTabSz="940314" rtl="0" eaLnBrk="1" latinLnBrk="0" hangingPunct="1">
        <a:defRPr sz="1800" kern="1200">
          <a:solidFill>
            <a:schemeClr val="tx1"/>
          </a:solidFill>
          <a:latin typeface="+mn-lt"/>
          <a:ea typeface="+mn-ea"/>
          <a:cs typeface="+mn-cs"/>
        </a:defRPr>
      </a:lvl2pPr>
      <a:lvl3pPr marL="940314" algn="l" defTabSz="940314" rtl="0" eaLnBrk="1" latinLnBrk="0" hangingPunct="1">
        <a:defRPr sz="1800" kern="1200">
          <a:solidFill>
            <a:schemeClr val="tx1"/>
          </a:solidFill>
          <a:latin typeface="+mn-lt"/>
          <a:ea typeface="+mn-ea"/>
          <a:cs typeface="+mn-cs"/>
        </a:defRPr>
      </a:lvl3pPr>
      <a:lvl4pPr marL="1410448" algn="l" defTabSz="940314" rtl="0" eaLnBrk="1" latinLnBrk="0" hangingPunct="1">
        <a:defRPr sz="1800" kern="1200">
          <a:solidFill>
            <a:schemeClr val="tx1"/>
          </a:solidFill>
          <a:latin typeface="+mn-lt"/>
          <a:ea typeface="+mn-ea"/>
          <a:cs typeface="+mn-cs"/>
        </a:defRPr>
      </a:lvl4pPr>
      <a:lvl5pPr marL="1880605" algn="l" defTabSz="940314" rtl="0" eaLnBrk="1" latinLnBrk="0" hangingPunct="1">
        <a:defRPr sz="1800" kern="1200">
          <a:solidFill>
            <a:schemeClr val="tx1"/>
          </a:solidFill>
          <a:latin typeface="+mn-lt"/>
          <a:ea typeface="+mn-ea"/>
          <a:cs typeface="+mn-cs"/>
        </a:defRPr>
      </a:lvl5pPr>
      <a:lvl6pPr marL="2350760" algn="l" defTabSz="940314" rtl="0" eaLnBrk="1" latinLnBrk="0" hangingPunct="1">
        <a:defRPr sz="1800" kern="1200">
          <a:solidFill>
            <a:schemeClr val="tx1"/>
          </a:solidFill>
          <a:latin typeface="+mn-lt"/>
          <a:ea typeface="+mn-ea"/>
          <a:cs typeface="+mn-cs"/>
        </a:defRPr>
      </a:lvl6pPr>
      <a:lvl7pPr marL="2820906" algn="l" defTabSz="940314" rtl="0" eaLnBrk="1" latinLnBrk="0" hangingPunct="1">
        <a:defRPr sz="1800" kern="1200">
          <a:solidFill>
            <a:schemeClr val="tx1"/>
          </a:solidFill>
          <a:latin typeface="+mn-lt"/>
          <a:ea typeface="+mn-ea"/>
          <a:cs typeface="+mn-cs"/>
        </a:defRPr>
      </a:lvl7pPr>
      <a:lvl8pPr marL="3291047" algn="l" defTabSz="940314" rtl="0" eaLnBrk="1" latinLnBrk="0" hangingPunct="1">
        <a:defRPr sz="1800" kern="1200">
          <a:solidFill>
            <a:schemeClr val="tx1"/>
          </a:solidFill>
          <a:latin typeface="+mn-lt"/>
          <a:ea typeface="+mn-ea"/>
          <a:cs typeface="+mn-cs"/>
        </a:defRPr>
      </a:lvl8pPr>
      <a:lvl9pPr marL="3761193" algn="l" defTabSz="940314"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7" Type="http://schemas.openxmlformats.org/officeDocument/2006/relationships/image" Target="../media/image4.png"/><Relationship Id="rId2" Type="http://schemas.openxmlformats.org/officeDocument/2006/relationships/slideLayout" Target="../slideLayouts/slideLayout18.xml"/><Relationship Id="rId1" Type="http://schemas.openxmlformats.org/officeDocument/2006/relationships/audio" Target="../media/audio1.wav"/><Relationship Id="rId6" Type="http://schemas.openxmlformats.org/officeDocument/2006/relationships/image" Target="../media/image3.gif"/><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eg"/><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e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8.xml"/></Relationships>
</file>

<file path=ppt/slides/_rels/slide45.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8.xml"/></Relationships>
</file>

<file path=ppt/slides/_rels/slide46.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8.xml"/></Relationships>
</file>

<file path=ppt/slides/_rels/slide47.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8.xml"/></Relationships>
</file>

<file path=ppt/slides/_rels/slide48.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8.xml"/></Relationships>
</file>

<file path=ppt/slides/_rels/slide49.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8.xml"/></Relationships>
</file>

<file path=ppt/slides/_rels/slide50.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8.xml"/></Relationships>
</file>

<file path=ppt/slides/_rels/slide51.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8.xml"/></Relationships>
</file>

<file path=ppt/slides/_rels/slide52.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Layout" Target="../slideLayouts/slideLayout18.xml"/></Relationships>
</file>

<file path=ppt/slides/_rels/slide53.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8.xml"/></Relationships>
</file>

<file path=ppt/slides/_rels/slide54.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8.xml"/></Relationships>
</file>

<file path=ppt/slides/_rels/slide55.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68.jpeg"/><Relationship Id="rId1" Type="http://schemas.openxmlformats.org/officeDocument/2006/relationships/slideLayout" Target="../slideLayouts/slideLayout18.xml"/></Relationships>
</file>

<file path=ppt/slides/_rels/slide56.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8.xml"/></Relationships>
</file>

<file path=ppt/slides/_rels/slide57.xml.rels><?xml version="1.0" encoding="UTF-8" standalone="yes"?>
<Relationships xmlns="http://schemas.openxmlformats.org/package/2006/relationships"><Relationship Id="rId3" Type="http://schemas.openxmlformats.org/officeDocument/2006/relationships/image" Target="../media/image72.gif"/><Relationship Id="rId2" Type="http://schemas.openxmlformats.org/officeDocument/2006/relationships/image" Target="../media/image71.png"/><Relationship Id="rId1" Type="http://schemas.openxmlformats.org/officeDocument/2006/relationships/slideLayout" Target="../slideLayouts/slideLayout29.xml"/><Relationship Id="rId6" Type="http://schemas.openxmlformats.org/officeDocument/2006/relationships/image" Target="../media/image75.gif"/><Relationship Id="rId5" Type="http://schemas.openxmlformats.org/officeDocument/2006/relationships/image" Target="../media/image74.gif"/><Relationship Id="rId4" Type="http://schemas.openxmlformats.org/officeDocument/2006/relationships/image" Target="../media/image7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1F95ED"/>
        </a:solidFill>
        <a:effectLst/>
      </p:bgPr>
    </p:bg>
    <p:spTree>
      <p:nvGrpSpPr>
        <p:cNvPr id="1" name=""/>
        <p:cNvGrpSpPr/>
        <p:nvPr/>
      </p:nvGrpSpPr>
      <p:grpSpPr>
        <a:xfrm>
          <a:off x="0" y="0"/>
          <a:ext cx="0" cy="0"/>
          <a:chOff x="0" y="0"/>
          <a:chExt cx="0" cy="0"/>
        </a:xfrm>
      </p:grpSpPr>
      <p:pic>
        <p:nvPicPr>
          <p:cNvPr id="12" name="Image 11" descr="CHE_Kirchberg_BE_COA.svg (1).png"/>
          <p:cNvPicPr>
            <a:picLocks noChangeAspect="1"/>
          </p:cNvPicPr>
          <p:nvPr/>
        </p:nvPicPr>
        <p:blipFill>
          <a:blip r:embed="rId4" cstate="print"/>
          <a:stretch>
            <a:fillRect/>
          </a:stretch>
        </p:blipFill>
        <p:spPr>
          <a:xfrm>
            <a:off x="953406" y="0"/>
            <a:ext cx="6733951" cy="5761038"/>
          </a:xfrm>
          <a:prstGeom prst="rect">
            <a:avLst/>
          </a:prstGeom>
          <a:solidFill>
            <a:srgbClr val="00B0F0"/>
          </a:solidFill>
        </p:spPr>
      </p:pic>
      <p:sp>
        <p:nvSpPr>
          <p:cNvPr id="3" name="ZoneTexte 2"/>
          <p:cNvSpPr txBox="1">
            <a:spLocks/>
          </p:cNvSpPr>
          <p:nvPr/>
        </p:nvSpPr>
        <p:spPr>
          <a:xfrm rot="21600000">
            <a:off x="1260000" y="4068000"/>
            <a:ext cx="6264696" cy="1678672"/>
          </a:xfrm>
          <a:prstGeom prst="rect">
            <a:avLst/>
          </a:prstGeom>
          <a:noFill/>
        </p:spPr>
        <p:txBody>
          <a:bodyPr wrap="none" lIns="78892" tIns="39431" rIns="78892" bIns="39431" rtlCol="0">
            <a:prstTxWarp prst="textPlain">
              <a:avLst/>
            </a:prstTxWarp>
            <a:spAutoFit/>
          </a:bodyPr>
          <a:lstStyle/>
          <a:p>
            <a:pPr algn="ctr" defTabSz="945075"/>
            <a:r>
              <a:rPr lang="fr-FR" sz="5200" dirty="0" smtClean="0">
                <a:ln w="25400">
                  <a:solidFill>
                    <a:prstClr val="black"/>
                  </a:solidFill>
                </a:ln>
                <a:solidFill>
                  <a:srgbClr val="FFC000"/>
                </a:solidFill>
                <a:latin typeface="Broadway" pitchFamily="82" charset="0"/>
              </a:rPr>
              <a:t>         </a:t>
            </a:r>
            <a:r>
              <a:rPr lang="fr-FR" sz="5200" dirty="0" smtClean="0">
                <a:ln w="38100">
                  <a:solidFill>
                    <a:prstClr val="black"/>
                  </a:solidFill>
                </a:ln>
                <a:solidFill>
                  <a:srgbClr val="FFC000"/>
                </a:solidFill>
                <a:latin typeface="Broadway" pitchFamily="82" charset="0"/>
              </a:rPr>
              <a:t>de </a:t>
            </a:r>
            <a:r>
              <a:rPr lang="fr-FR" sz="5200" dirty="0">
                <a:ln w="38100">
                  <a:solidFill>
                    <a:prstClr val="black"/>
                  </a:solidFill>
                </a:ln>
                <a:solidFill>
                  <a:srgbClr val="FFC000"/>
                </a:solidFill>
                <a:latin typeface="Broadway" pitchFamily="82" charset="0"/>
              </a:rPr>
              <a:t>l'alsace </a:t>
            </a:r>
            <a:endParaRPr lang="fr-FR" sz="5200" dirty="0" smtClean="0">
              <a:ln w="38100">
                <a:solidFill>
                  <a:prstClr val="black"/>
                </a:solidFill>
              </a:ln>
              <a:solidFill>
                <a:srgbClr val="FFC000"/>
              </a:solidFill>
              <a:latin typeface="Broadway" pitchFamily="82" charset="0"/>
            </a:endParaRPr>
          </a:p>
          <a:p>
            <a:pPr algn="r" defTabSz="945075"/>
            <a:r>
              <a:rPr lang="fr-FR" sz="5200" dirty="0" smtClean="0">
                <a:ln w="38100">
                  <a:solidFill>
                    <a:prstClr val="black"/>
                  </a:solidFill>
                </a:ln>
                <a:solidFill>
                  <a:srgbClr val="FFC000"/>
                </a:solidFill>
                <a:latin typeface="Broadway" pitchFamily="82" charset="0"/>
              </a:rPr>
              <a:t>par </a:t>
            </a:r>
            <a:r>
              <a:rPr lang="fr-FR" sz="5200" dirty="0">
                <a:ln w="38100">
                  <a:solidFill>
                    <a:prstClr val="black"/>
                  </a:solidFill>
                </a:ln>
                <a:solidFill>
                  <a:srgbClr val="FFC000"/>
                </a:solidFill>
                <a:latin typeface="Broadway" pitchFamily="82" charset="0"/>
              </a:rPr>
              <a:t>des touristes </a:t>
            </a:r>
          </a:p>
        </p:txBody>
      </p:sp>
      <p:sp>
        <p:nvSpPr>
          <p:cNvPr id="2" name="ZoneTexte 1"/>
          <p:cNvSpPr txBox="1">
            <a:spLocks noChangeAspect="1"/>
          </p:cNvSpPr>
          <p:nvPr/>
        </p:nvSpPr>
        <p:spPr>
          <a:xfrm>
            <a:off x="1476000" y="216000"/>
            <a:ext cx="3528000" cy="2996893"/>
          </a:xfrm>
          <a:prstGeom prst="rect">
            <a:avLst/>
          </a:prstGeom>
          <a:noFill/>
        </p:spPr>
        <p:txBody>
          <a:bodyPr wrap="none" lIns="78892" tIns="39431" rIns="78892" bIns="39431" rtlCol="0">
            <a:prstTxWarp prst="textArchUpPour">
              <a:avLst/>
            </a:prstTxWarp>
            <a:spAutoFit/>
          </a:bodyPr>
          <a:lstStyle/>
          <a:p>
            <a:pPr defTabSz="945075"/>
            <a:r>
              <a:rPr lang="fr-FR" sz="7700" dirty="0">
                <a:ln w="76200">
                  <a:gradFill>
                    <a:gsLst>
                      <a:gs pos="0">
                        <a:srgbClr val="000082"/>
                      </a:gs>
                      <a:gs pos="30000">
                        <a:srgbClr val="66008F"/>
                      </a:gs>
                      <a:gs pos="64999">
                        <a:srgbClr val="BA0066"/>
                      </a:gs>
                      <a:gs pos="89999">
                        <a:srgbClr val="FF0000"/>
                      </a:gs>
                      <a:gs pos="100000">
                        <a:srgbClr val="FF8200"/>
                      </a:gs>
                    </a:gsLst>
                    <a:lin ang="5400000" scaled="0"/>
                  </a:gradFill>
                </a:ln>
                <a:solidFill>
                  <a:prstClr val="white"/>
                </a:solidFill>
                <a:latin typeface="Broadway" pitchFamily="82" charset="0"/>
              </a:rPr>
              <a:t>L’instant</a:t>
            </a:r>
          </a:p>
        </p:txBody>
      </p:sp>
      <p:sp>
        <p:nvSpPr>
          <p:cNvPr id="8" name="Rectangle 7"/>
          <p:cNvSpPr/>
          <p:nvPr/>
        </p:nvSpPr>
        <p:spPr>
          <a:xfrm>
            <a:off x="7613187" y="2448471"/>
            <a:ext cx="1027576" cy="879851"/>
          </a:xfrm>
          <a:prstGeom prst="rect">
            <a:avLst/>
          </a:prstGeom>
        </p:spPr>
        <p:txBody>
          <a:bodyPr wrap="none" lIns="78892" tIns="39431" rIns="78892" bIns="39431">
            <a:spAutoFit/>
          </a:bodyPr>
          <a:lstStyle/>
          <a:p>
            <a:pPr defTabSz="943636"/>
            <a:r>
              <a:rPr lang="fr-FR" sz="5200" dirty="0" smtClean="0">
                <a:ln w="25400">
                  <a:solidFill>
                    <a:prstClr val="black"/>
                  </a:solidFill>
                </a:ln>
                <a:solidFill>
                  <a:srgbClr val="C00000"/>
                </a:solidFill>
                <a:latin typeface="Broadway" pitchFamily="82" charset="0"/>
              </a:rPr>
              <a:t>44</a:t>
            </a:r>
            <a:endParaRPr lang="fr-FR" dirty="0">
              <a:ln w="25400">
                <a:solidFill>
                  <a:prstClr val="black"/>
                </a:solidFill>
              </a:ln>
              <a:solidFill>
                <a:srgbClr val="C00000"/>
              </a:solidFill>
            </a:endParaRPr>
          </a:p>
        </p:txBody>
      </p:sp>
      <p:sp>
        <p:nvSpPr>
          <p:cNvPr id="10" name="Rectangle 9"/>
          <p:cNvSpPr/>
          <p:nvPr/>
        </p:nvSpPr>
        <p:spPr>
          <a:xfrm>
            <a:off x="2772000" y="2232000"/>
            <a:ext cx="4428352" cy="895775"/>
          </a:xfrm>
          <a:prstGeom prst="rect">
            <a:avLst/>
          </a:prstGeom>
        </p:spPr>
        <p:txBody>
          <a:bodyPr wrap="square" lIns="79397" tIns="39696" rIns="79397" bIns="39696">
            <a:spAutoFit/>
          </a:bodyPr>
          <a:lstStyle/>
          <a:p>
            <a:pPr defTabSz="940304"/>
            <a:r>
              <a:rPr lang="fr-FR" sz="4700" dirty="0" smtClean="0">
                <a:ln w="38100">
                  <a:solidFill>
                    <a:prstClr val="black"/>
                  </a:solidFill>
                </a:ln>
                <a:solidFill>
                  <a:srgbClr val="FF0000"/>
                </a:solidFill>
                <a:latin typeface="Broadway" pitchFamily="82" charset="0"/>
              </a:rPr>
              <a:t>Le  Kirchberg</a:t>
            </a:r>
            <a:r>
              <a:rPr lang="fr-FR" sz="5300" dirty="0" smtClean="0">
                <a:ln w="63500">
                  <a:solidFill>
                    <a:prstClr val="black"/>
                  </a:solidFill>
                </a:ln>
                <a:solidFill>
                  <a:srgbClr val="FF0000"/>
                </a:solidFill>
                <a:latin typeface="Broadway" pitchFamily="82" charset="0"/>
              </a:rPr>
              <a:t> </a:t>
            </a:r>
            <a:endParaRPr lang="fr-FR" sz="2100" dirty="0">
              <a:solidFill>
                <a:srgbClr val="FF0000"/>
              </a:solidFill>
            </a:endParaRPr>
          </a:p>
        </p:txBody>
      </p:sp>
      <p:sp>
        <p:nvSpPr>
          <p:cNvPr id="11" name="Rectangle 10"/>
          <p:cNvSpPr/>
          <p:nvPr/>
        </p:nvSpPr>
        <p:spPr>
          <a:xfrm>
            <a:off x="3096000" y="3204000"/>
            <a:ext cx="4220643" cy="892552"/>
          </a:xfrm>
          <a:prstGeom prst="rect">
            <a:avLst/>
          </a:prstGeom>
        </p:spPr>
        <p:txBody>
          <a:bodyPr wrap="none">
            <a:spAutoFit/>
          </a:bodyPr>
          <a:lstStyle/>
          <a:p>
            <a:r>
              <a:rPr lang="fr-FR" sz="5200" dirty="0" smtClean="0">
                <a:ln w="38100">
                  <a:solidFill>
                    <a:prstClr val="black"/>
                  </a:solidFill>
                </a:ln>
                <a:solidFill>
                  <a:srgbClr val="FFC000"/>
                </a:solidFill>
                <a:latin typeface="Broadway" pitchFamily="82" charset="0"/>
              </a:rPr>
              <a:t>Découverte</a:t>
            </a:r>
            <a:endParaRPr lang="fr-FR" dirty="0">
              <a:ln w="38100">
                <a:solidFill>
                  <a:prstClr val="black"/>
                </a:solidFill>
              </a:ln>
              <a:solidFill>
                <a:srgbClr val="FFC000"/>
              </a:solidFill>
            </a:endParaRPr>
          </a:p>
        </p:txBody>
      </p:sp>
      <p:pic>
        <p:nvPicPr>
          <p:cNvPr id="14" name="Image 13" descr="Capture d'écran 2025-05-20 214927.png"/>
          <p:cNvPicPr>
            <a:picLocks noChangeAspect="1"/>
          </p:cNvPicPr>
          <p:nvPr/>
        </p:nvPicPr>
        <p:blipFill>
          <a:blip r:embed="rId5" cstate="print"/>
          <a:stretch>
            <a:fillRect/>
          </a:stretch>
        </p:blipFill>
        <p:spPr>
          <a:xfrm>
            <a:off x="-216000" y="-36000"/>
            <a:ext cx="1381318" cy="6192887"/>
          </a:xfrm>
          <a:prstGeom prst="rect">
            <a:avLst/>
          </a:prstGeom>
        </p:spPr>
      </p:pic>
      <p:pic>
        <p:nvPicPr>
          <p:cNvPr id="15" name="Image 14" descr="Capture d'écran 2025-05-20 214927.png"/>
          <p:cNvPicPr>
            <a:picLocks noChangeAspect="1"/>
          </p:cNvPicPr>
          <p:nvPr/>
        </p:nvPicPr>
        <p:blipFill>
          <a:blip r:embed="rId5" cstate="print"/>
          <a:stretch>
            <a:fillRect/>
          </a:stretch>
        </p:blipFill>
        <p:spPr>
          <a:xfrm>
            <a:off x="7524000" y="4896743"/>
            <a:ext cx="1381318" cy="1296144"/>
          </a:xfrm>
          <a:prstGeom prst="rect">
            <a:avLst/>
          </a:prstGeom>
        </p:spPr>
      </p:pic>
      <p:pic>
        <p:nvPicPr>
          <p:cNvPr id="13" name="Image 12" descr="Capture d'écran 2025-05-20 214927.png"/>
          <p:cNvPicPr>
            <a:picLocks noChangeAspect="1"/>
          </p:cNvPicPr>
          <p:nvPr/>
        </p:nvPicPr>
        <p:blipFill>
          <a:blip r:embed="rId5" cstate="print"/>
          <a:stretch>
            <a:fillRect/>
          </a:stretch>
        </p:blipFill>
        <p:spPr>
          <a:xfrm>
            <a:off x="7632000" y="-431850"/>
            <a:ext cx="1381318" cy="6192887"/>
          </a:xfrm>
          <a:prstGeom prst="rect">
            <a:avLst/>
          </a:prstGeom>
        </p:spPr>
      </p:pic>
      <p:sp>
        <p:nvSpPr>
          <p:cNvPr id="4" name="Rectangle 3"/>
          <p:cNvSpPr/>
          <p:nvPr/>
        </p:nvSpPr>
        <p:spPr>
          <a:xfrm>
            <a:off x="5760541" y="0"/>
            <a:ext cx="2745353" cy="2137646"/>
          </a:xfrm>
          <a:prstGeom prst="rect">
            <a:avLst/>
          </a:prstGeom>
        </p:spPr>
        <p:txBody>
          <a:bodyPr wrap="square" lIns="105320" tIns="52646" rIns="105320" bIns="52646">
            <a:spAutoFit/>
          </a:bodyPr>
          <a:lstStyle/>
          <a:p>
            <a:pPr algn="ctr" defTabSz="945075"/>
            <a:r>
              <a:rPr lang="fr-FR" sz="2900" b="1" dirty="0">
                <a:solidFill>
                  <a:prstClr val="white"/>
                </a:solidFill>
                <a:latin typeface="Chiller" pitchFamily="82" charset="0"/>
              </a:rPr>
              <a:t>Ce ne sont pas les rues, c'est là où les rues vous mènent qui sont importantes. </a:t>
            </a:r>
          </a:p>
          <a:p>
            <a:pPr algn="ctr" defTabSz="945075"/>
            <a:r>
              <a:rPr lang="fr-FR" b="1" dirty="0">
                <a:solidFill>
                  <a:prstClr val="white"/>
                </a:solidFill>
                <a:latin typeface="Chiller" pitchFamily="82" charset="0"/>
              </a:rPr>
              <a:t>Bruce Davidson</a:t>
            </a:r>
          </a:p>
        </p:txBody>
      </p:sp>
      <p:sp>
        <p:nvSpPr>
          <p:cNvPr id="5" name="ZoneTexte 4"/>
          <p:cNvSpPr txBox="1"/>
          <p:nvPr/>
        </p:nvSpPr>
        <p:spPr>
          <a:xfrm>
            <a:off x="143917" y="2016423"/>
            <a:ext cx="1715527" cy="1310738"/>
          </a:xfrm>
          <a:prstGeom prst="rect">
            <a:avLst/>
          </a:prstGeom>
          <a:noFill/>
        </p:spPr>
        <p:txBody>
          <a:bodyPr wrap="square" lIns="78892" tIns="39431" rIns="78892" bIns="39431" rtlCol="0">
            <a:spAutoFit/>
          </a:bodyPr>
          <a:lstStyle/>
          <a:p>
            <a:pPr algn="ctr" defTabSz="945075"/>
            <a:r>
              <a:rPr lang="fr-FR" b="1" dirty="0">
                <a:ln w="1905">
                  <a:noFill/>
                </a:ln>
                <a:solidFill>
                  <a:prstClr val="black"/>
                </a:solidFill>
                <a:latin typeface="Courgette" pitchFamily="2" charset="0"/>
              </a:rPr>
              <a:t>Photos  prises </a:t>
            </a:r>
          </a:p>
          <a:p>
            <a:pPr algn="ctr" defTabSz="945075"/>
            <a:r>
              <a:rPr lang="fr-FR" b="1" dirty="0">
                <a:ln w="1905">
                  <a:noFill/>
                </a:ln>
                <a:solidFill>
                  <a:prstClr val="black"/>
                </a:solidFill>
                <a:latin typeface="Courgette" pitchFamily="2" charset="0"/>
              </a:rPr>
              <a:t>par différents touristes </a:t>
            </a:r>
          </a:p>
          <a:p>
            <a:pPr algn="ctr" defTabSz="945075"/>
            <a:r>
              <a:rPr lang="fr-FR" b="1" dirty="0">
                <a:ln w="1905">
                  <a:noFill/>
                </a:ln>
                <a:solidFill>
                  <a:prstClr val="black"/>
                </a:solidFill>
                <a:latin typeface="Courgette" pitchFamily="2" charset="0"/>
              </a:rPr>
              <a:t> pour  le  plaisir  du  partage</a:t>
            </a:r>
            <a:r>
              <a:rPr lang="fr-FR" sz="1100" b="1" dirty="0">
                <a:ln w="1905">
                  <a:noFill/>
                </a:ln>
                <a:solidFill>
                  <a:prstClr val="black"/>
                </a:solidFill>
                <a:latin typeface="Courgette" pitchFamily="2" charset="0"/>
              </a:rPr>
              <a:t>  </a:t>
            </a:r>
          </a:p>
        </p:txBody>
      </p:sp>
      <p:pic>
        <p:nvPicPr>
          <p:cNvPr id="6" name="Image 5" descr="0a000004-.gif"/>
          <p:cNvPicPr>
            <a:picLocks noChangeAspect="1"/>
          </p:cNvPicPr>
          <p:nvPr/>
        </p:nvPicPr>
        <p:blipFill>
          <a:blip r:embed="rId6" cstate="print"/>
          <a:stretch>
            <a:fillRect/>
          </a:stretch>
        </p:blipFill>
        <p:spPr>
          <a:xfrm rot="21420000">
            <a:off x="1117620" y="3283170"/>
            <a:ext cx="1667138" cy="1480510"/>
          </a:xfrm>
          <a:prstGeom prst="rect">
            <a:avLst/>
          </a:prstGeom>
        </p:spPr>
      </p:pic>
      <p:pic>
        <p:nvPicPr>
          <p:cNvPr id="18" name="sonnerie des cloches de léglise de Voisines - F - 89.wav">
            <a:hlinkClick r:id="" action="ppaction://media"/>
          </p:cNvPr>
          <p:cNvPicPr>
            <a:picLocks noRot="1" noChangeAspect="1"/>
          </p:cNvPicPr>
          <p:nvPr>
            <a:wavAudioFile r:embed="rId1" name="sonnerie des cloches de léglise de Voisines - F - 89.wav"/>
          </p:nvPr>
        </p:nvPicPr>
        <p:blipFill>
          <a:blip r:embed="rId7" cstate="print"/>
          <a:stretch>
            <a:fillRect/>
          </a:stretch>
        </p:blipFill>
        <p:spPr>
          <a:xfrm>
            <a:off x="5040461" y="1944415"/>
            <a:ext cx="244475" cy="244475"/>
          </a:xfrm>
          <a:prstGeom prst="rect">
            <a:avLst/>
          </a:prstGeom>
        </p:spPr>
      </p:pic>
    </p:spTree>
  </p:cSld>
  <p:clrMapOvr>
    <a:masterClrMapping/>
  </p:clrMapOvr>
  <p:transition spd="med" advTm="3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18"/>
                                        </p:tgtEl>
                                      </p:cBhvr>
                                    </p:cmd>
                                  </p:childTnLst>
                                </p:cTn>
                              </p:par>
                            </p:childTnLst>
                          </p:cTn>
                        </p:par>
                        <p:par>
                          <p:cTn id="7" fill="hold">
                            <p:stCondLst>
                              <p:cond delay="0"/>
                            </p:stCondLst>
                            <p:childTnLst>
                              <p:par>
                                <p:cTn id="8" presetID="41" presetClass="entr" presetSubtype="0" fill="hold" grpId="0" nodeType="afterEffect">
                                  <p:stCondLst>
                                    <p:cond delay="2000"/>
                                  </p:stCondLst>
                                  <p:iterate type="lt">
                                    <p:tmPct val="10000"/>
                                  </p:iterate>
                                  <p:childTnLst>
                                    <p:set>
                                      <p:cBhvr>
                                        <p:cTn id="9" dur="1" fill="hold">
                                          <p:stCondLst>
                                            <p:cond delay="0"/>
                                          </p:stCondLst>
                                        </p:cTn>
                                        <p:tgtEl>
                                          <p:spTgt spid="2"/>
                                        </p:tgtEl>
                                        <p:attrNameLst>
                                          <p:attrName>style.visibility</p:attrName>
                                        </p:attrNameLst>
                                      </p:cBhvr>
                                      <p:to>
                                        <p:strVal val="visible"/>
                                      </p:to>
                                    </p:set>
                                    <p:anim calcmode="lin" valueType="num">
                                      <p:cBhvr>
                                        <p:cTn id="10" dur="10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1" dur="1000" fill="hold"/>
                                        <p:tgtEl>
                                          <p:spTgt spid="2"/>
                                        </p:tgtEl>
                                        <p:attrNameLst>
                                          <p:attrName>ppt_y</p:attrName>
                                        </p:attrNameLst>
                                      </p:cBhvr>
                                      <p:tavLst>
                                        <p:tav tm="0">
                                          <p:val>
                                            <p:strVal val="#ppt_y"/>
                                          </p:val>
                                        </p:tav>
                                        <p:tav tm="100000">
                                          <p:val>
                                            <p:strVal val="#ppt_y"/>
                                          </p:val>
                                        </p:tav>
                                      </p:tavLst>
                                    </p:anim>
                                    <p:anim calcmode="lin" valueType="num">
                                      <p:cBhvr>
                                        <p:cTn id="12" dur="10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3" dur="10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4" dur="1000" tmFilter="0,0; .5, 1; 1, 1"/>
                                        <p:tgtEl>
                                          <p:spTgt spid="2"/>
                                        </p:tgtEl>
                                      </p:cBhvr>
                                    </p:animEffect>
                                  </p:childTnLst>
                                </p:cTn>
                              </p:par>
                            </p:childTnLst>
                          </p:cTn>
                        </p:par>
                        <p:par>
                          <p:cTn id="15" fill="hold">
                            <p:stCondLst>
                              <p:cond delay="3800"/>
                            </p:stCondLst>
                            <p:childTnLst>
                              <p:par>
                                <p:cTn id="16" presetID="41" presetClass="entr" presetSubtype="0" fill="hold" nodeType="afterEffect">
                                  <p:stCondLst>
                                    <p:cond delay="2000"/>
                                  </p:stCondLst>
                                  <p:iterate type="lt">
                                    <p:tmPct val="10000"/>
                                  </p:iterate>
                                  <p:childTnLst>
                                    <p:set>
                                      <p:cBhvr>
                                        <p:cTn id="17" dur="1" fill="hold">
                                          <p:stCondLst>
                                            <p:cond delay="0"/>
                                          </p:stCondLst>
                                        </p:cTn>
                                        <p:tgtEl>
                                          <p:spTgt spid="11">
                                            <p:txEl>
                                              <p:pRg st="0" end="0"/>
                                            </p:txEl>
                                          </p:spTgt>
                                        </p:tgtEl>
                                        <p:attrNameLst>
                                          <p:attrName>style.visibility</p:attrName>
                                        </p:attrNameLst>
                                      </p:cBhvr>
                                      <p:to>
                                        <p:strVal val="visible"/>
                                      </p:to>
                                    </p:set>
                                    <p:anim calcmode="lin" valueType="num">
                                      <p:cBhvr>
                                        <p:cTn id="18" dur="1000" fill="hold"/>
                                        <p:tgtEl>
                                          <p:spTgt spid="11">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9" dur="1000" fill="hold"/>
                                        <p:tgtEl>
                                          <p:spTgt spid="11">
                                            <p:txEl>
                                              <p:pRg st="0" end="0"/>
                                            </p:txEl>
                                          </p:spTgt>
                                        </p:tgtEl>
                                        <p:attrNameLst>
                                          <p:attrName>ppt_y</p:attrName>
                                        </p:attrNameLst>
                                      </p:cBhvr>
                                      <p:tavLst>
                                        <p:tav tm="0">
                                          <p:val>
                                            <p:strVal val="#ppt_y"/>
                                          </p:val>
                                        </p:tav>
                                        <p:tav tm="100000">
                                          <p:val>
                                            <p:strVal val="#ppt_y"/>
                                          </p:val>
                                        </p:tav>
                                      </p:tavLst>
                                    </p:anim>
                                    <p:anim calcmode="lin" valueType="num">
                                      <p:cBhvr>
                                        <p:cTn id="20" dur="1000" fill="hold"/>
                                        <p:tgtEl>
                                          <p:spTgt spid="11">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1" dur="1000" fill="hold"/>
                                        <p:tgtEl>
                                          <p:spTgt spid="11">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2" dur="1000" tmFilter="0,0; .5, 1; 1, 1"/>
                                        <p:tgtEl>
                                          <p:spTgt spid="11">
                                            <p:txEl>
                                              <p:pRg st="0" end="0"/>
                                            </p:txEl>
                                          </p:spTgt>
                                        </p:tgtEl>
                                      </p:cBhvr>
                                    </p:animEffect>
                                  </p:childTnLst>
                                </p:cTn>
                              </p:par>
                            </p:childTnLst>
                          </p:cTn>
                        </p:par>
                        <p:par>
                          <p:cTn id="23" fill="hold">
                            <p:stCondLst>
                              <p:cond delay="7700"/>
                            </p:stCondLst>
                            <p:childTnLst>
                              <p:par>
                                <p:cTn id="24" presetID="41" presetClass="entr" presetSubtype="0" fill="hold" nodeType="afterEffect">
                                  <p:stCondLst>
                                    <p:cond delay="1000"/>
                                  </p:stCondLst>
                                  <p:iterate type="lt">
                                    <p:tmPct val="10000"/>
                                  </p:iterate>
                                  <p:childTnLst>
                                    <p:set>
                                      <p:cBhvr>
                                        <p:cTn id="25" dur="1" fill="hold">
                                          <p:stCondLst>
                                            <p:cond delay="0"/>
                                          </p:stCondLst>
                                        </p:cTn>
                                        <p:tgtEl>
                                          <p:spTgt spid="3">
                                            <p:txEl>
                                              <p:pRg st="0" end="0"/>
                                            </p:txEl>
                                          </p:spTgt>
                                        </p:tgtEl>
                                        <p:attrNameLst>
                                          <p:attrName>style.visibility</p:attrName>
                                        </p:attrNameLst>
                                      </p:cBhvr>
                                      <p:to>
                                        <p:strVal val="visible"/>
                                      </p:to>
                                    </p:set>
                                    <p:anim calcmode="lin" valueType="num">
                                      <p:cBhvr>
                                        <p:cTn id="26" dur="10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7" dur="10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28" dur="10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9" dur="10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0" dur="1000" tmFilter="0,0; .5, 1; 1, 1"/>
                                        <p:tgtEl>
                                          <p:spTgt spid="3">
                                            <p:txEl>
                                              <p:pRg st="0" end="0"/>
                                            </p:txEl>
                                          </p:spTgt>
                                        </p:tgtEl>
                                      </p:cBhvr>
                                    </p:animEffect>
                                  </p:childTnLst>
                                </p:cTn>
                              </p:par>
                            </p:childTnLst>
                          </p:cTn>
                        </p:par>
                        <p:par>
                          <p:cTn id="31" fill="hold">
                            <p:stCondLst>
                              <p:cond delay="10600"/>
                            </p:stCondLst>
                            <p:childTnLst>
                              <p:par>
                                <p:cTn id="32" presetID="41" presetClass="entr" presetSubtype="0" fill="hold" nodeType="afterEffect">
                                  <p:stCondLst>
                                    <p:cond delay="1000"/>
                                  </p:stCondLst>
                                  <p:iterate type="lt">
                                    <p:tmPct val="10000"/>
                                  </p:iterate>
                                  <p:childTnLst>
                                    <p:set>
                                      <p:cBhvr>
                                        <p:cTn id="33" dur="1" fill="hold">
                                          <p:stCondLst>
                                            <p:cond delay="0"/>
                                          </p:stCondLst>
                                        </p:cTn>
                                        <p:tgtEl>
                                          <p:spTgt spid="3">
                                            <p:txEl>
                                              <p:pRg st="1" end="1"/>
                                            </p:txEl>
                                          </p:spTgt>
                                        </p:tgtEl>
                                        <p:attrNameLst>
                                          <p:attrName>style.visibility</p:attrName>
                                        </p:attrNameLst>
                                      </p:cBhvr>
                                      <p:to>
                                        <p:strVal val="visible"/>
                                      </p:to>
                                    </p:set>
                                    <p:anim calcmode="lin" valueType="num">
                                      <p:cBhvr>
                                        <p:cTn id="34" dur="1000" fill="hold"/>
                                        <p:tgtEl>
                                          <p:spTgt spid="3">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5" dur="1000" fill="hold"/>
                                        <p:tgtEl>
                                          <p:spTgt spid="3">
                                            <p:txEl>
                                              <p:pRg st="1" end="1"/>
                                            </p:txEl>
                                          </p:spTgt>
                                        </p:tgtEl>
                                        <p:attrNameLst>
                                          <p:attrName>ppt_y</p:attrName>
                                        </p:attrNameLst>
                                      </p:cBhvr>
                                      <p:tavLst>
                                        <p:tav tm="0">
                                          <p:val>
                                            <p:strVal val="#ppt_y"/>
                                          </p:val>
                                        </p:tav>
                                        <p:tav tm="100000">
                                          <p:val>
                                            <p:strVal val="#ppt_y"/>
                                          </p:val>
                                        </p:tav>
                                      </p:tavLst>
                                    </p:anim>
                                    <p:anim calcmode="lin" valueType="num">
                                      <p:cBhvr>
                                        <p:cTn id="36" dur="1000" fill="hold"/>
                                        <p:tgtEl>
                                          <p:spTgt spid="3">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7" dur="1000" fill="hold"/>
                                        <p:tgtEl>
                                          <p:spTgt spid="3">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8" dur="1000" tmFilter="0,0; .5, 1; 1, 1"/>
                                        <p:tgtEl>
                                          <p:spTgt spid="3">
                                            <p:txEl>
                                              <p:pRg st="1" end="1"/>
                                            </p:txEl>
                                          </p:spTgt>
                                        </p:tgtEl>
                                      </p:cBhvr>
                                    </p:animEffect>
                                  </p:childTnLst>
                                </p:cTn>
                              </p:par>
                            </p:childTnLst>
                          </p:cTn>
                        </p:par>
                        <p:par>
                          <p:cTn id="39" fill="hold">
                            <p:stCondLst>
                              <p:cond delay="14000"/>
                            </p:stCondLst>
                            <p:childTnLst>
                              <p:par>
                                <p:cTn id="40" presetID="24" presetClass="entr" presetSubtype="0" fill="hold" nodeType="afterEffect">
                                  <p:stCondLst>
                                    <p:cond delay="2000"/>
                                  </p:stCondLst>
                                  <p:childTnLst>
                                    <p:set>
                                      <p:cBhvr>
                                        <p:cTn id="41" dur="1" fill="hold">
                                          <p:stCondLst>
                                            <p:cond delay="0"/>
                                          </p:stCondLst>
                                        </p:cTn>
                                        <p:tgtEl>
                                          <p:spTgt spid="8">
                                            <p:txEl>
                                              <p:pRg st="0" end="0"/>
                                            </p:txEl>
                                          </p:spTgt>
                                        </p:tgtEl>
                                        <p:attrNameLst>
                                          <p:attrName>style.visibility</p:attrName>
                                        </p:attrNameLst>
                                      </p:cBhvr>
                                      <p:to>
                                        <p:strVal val="visible"/>
                                      </p:to>
                                    </p:set>
                                    <p:anim to="" calcmode="lin" valueType="num">
                                      <p:cBhvr>
                                        <p:cTn id="42" dur="1" fill="hold"/>
                                        <p:tgtEl>
                                          <p:spTgt spid="8">
                                            <p:txEl>
                                              <p:pRg st="0" end="0"/>
                                            </p:txEl>
                                          </p:spTgt>
                                        </p:tgtEl>
                                        <p:attrNameLst>
                                          <p:attrName/>
                                        </p:attrNameLst>
                                      </p:cBhvr>
                                    </p:anim>
                                  </p:childTnLst>
                                </p:cTn>
                              </p:par>
                            </p:childTnLst>
                          </p:cTn>
                        </p:par>
                        <p:par>
                          <p:cTn id="43" fill="hold">
                            <p:stCondLst>
                              <p:cond delay="16000"/>
                            </p:stCondLst>
                            <p:childTnLst>
                              <p:par>
                                <p:cTn id="44" presetID="56" presetClass="entr" presetSubtype="0" fill="hold" nodeType="afterEffect">
                                  <p:stCondLst>
                                    <p:cond delay="2000"/>
                                  </p:stCondLst>
                                  <p:iterate type="lt">
                                    <p:tmPct val="10000"/>
                                  </p:iterate>
                                  <p:childTnLst>
                                    <p:set>
                                      <p:cBhvr>
                                        <p:cTn id="45" dur="1" fill="hold">
                                          <p:stCondLst>
                                            <p:cond delay="0"/>
                                          </p:stCondLst>
                                        </p:cTn>
                                        <p:tgtEl>
                                          <p:spTgt spid="10">
                                            <p:txEl>
                                              <p:pRg st="0" end="0"/>
                                            </p:txEl>
                                          </p:spTgt>
                                        </p:tgtEl>
                                        <p:attrNameLst>
                                          <p:attrName>style.visibility</p:attrName>
                                        </p:attrNameLst>
                                      </p:cBhvr>
                                      <p:to>
                                        <p:strVal val="visible"/>
                                      </p:to>
                                    </p:set>
                                    <p:anim by="(-#ppt_w*2)" calcmode="lin" valueType="num">
                                      <p:cBhvr rctx="PPT">
                                        <p:cTn id="46" dur="500" autoRev="1" fill="hold">
                                          <p:stCondLst>
                                            <p:cond delay="0"/>
                                          </p:stCondLst>
                                        </p:cTn>
                                        <p:tgtEl>
                                          <p:spTgt spid="10">
                                            <p:txEl>
                                              <p:pRg st="0" end="0"/>
                                            </p:txEl>
                                          </p:spTgt>
                                        </p:tgtEl>
                                        <p:attrNameLst>
                                          <p:attrName>ppt_w</p:attrName>
                                        </p:attrNameLst>
                                      </p:cBhvr>
                                    </p:anim>
                                    <p:anim by="(#ppt_w*0.50)" calcmode="lin" valueType="num">
                                      <p:cBhvr>
                                        <p:cTn id="47" dur="500" decel="50000" autoRev="1" fill="hold">
                                          <p:stCondLst>
                                            <p:cond delay="0"/>
                                          </p:stCondLst>
                                        </p:cTn>
                                        <p:tgtEl>
                                          <p:spTgt spid="10">
                                            <p:txEl>
                                              <p:pRg st="0" end="0"/>
                                            </p:txEl>
                                          </p:spTgt>
                                        </p:tgtEl>
                                        <p:attrNameLst>
                                          <p:attrName>ppt_x</p:attrName>
                                        </p:attrNameLst>
                                      </p:cBhvr>
                                    </p:anim>
                                    <p:anim from="(-#ppt_h/2)" to="(#ppt_y)" calcmode="lin" valueType="num">
                                      <p:cBhvr>
                                        <p:cTn id="48" dur="1000" fill="hold">
                                          <p:stCondLst>
                                            <p:cond delay="0"/>
                                          </p:stCondLst>
                                        </p:cTn>
                                        <p:tgtEl>
                                          <p:spTgt spid="10">
                                            <p:txEl>
                                              <p:pRg st="0" end="0"/>
                                            </p:txEl>
                                          </p:spTgt>
                                        </p:tgtEl>
                                        <p:attrNameLst>
                                          <p:attrName>ppt_y</p:attrName>
                                        </p:attrNameLst>
                                      </p:cBhvr>
                                    </p:anim>
                                    <p:animRot by="21600000">
                                      <p:cBhvr>
                                        <p:cTn id="49" dur="1000" fill="hold">
                                          <p:stCondLst>
                                            <p:cond delay="0"/>
                                          </p:stCondLst>
                                        </p:cTn>
                                        <p:tgtEl>
                                          <p:spTgt spid="10">
                                            <p:txEl>
                                              <p:pRg st="0" end="0"/>
                                            </p:txEl>
                                          </p:spTgt>
                                        </p:tgtEl>
                                        <p:attrNameLst>
                                          <p:attrName>r</p:attrName>
                                        </p:attrNameLst>
                                      </p:cBhvr>
                                    </p:animRot>
                                  </p:childTnLst>
                                </p:cTn>
                              </p:par>
                            </p:childTnLst>
                          </p:cTn>
                        </p:par>
                        <p:par>
                          <p:cTn id="50" fill="hold">
                            <p:stCondLst>
                              <p:cond delay="20000"/>
                            </p:stCondLst>
                            <p:childTnLst>
                              <p:par>
                                <p:cTn id="51" presetID="8" presetClass="entr" presetSubtype="16" fill="hold" grpId="0" nodeType="afterEffect">
                                  <p:stCondLst>
                                    <p:cond delay="2000"/>
                                  </p:stCondLst>
                                  <p:childTnLst>
                                    <p:set>
                                      <p:cBhvr>
                                        <p:cTn id="52" dur="1" fill="hold">
                                          <p:stCondLst>
                                            <p:cond delay="0"/>
                                          </p:stCondLst>
                                        </p:cTn>
                                        <p:tgtEl>
                                          <p:spTgt spid="4"/>
                                        </p:tgtEl>
                                        <p:attrNameLst>
                                          <p:attrName>style.visibility</p:attrName>
                                        </p:attrNameLst>
                                      </p:cBhvr>
                                      <p:to>
                                        <p:strVal val="visible"/>
                                      </p:to>
                                    </p:set>
                                    <p:animEffect transition="in" filter="diamond(in)">
                                      <p:cBhvr>
                                        <p:cTn id="53" dur="2000"/>
                                        <p:tgtEl>
                                          <p:spTgt spid="4"/>
                                        </p:tgtEl>
                                      </p:cBhvr>
                                    </p:animEffect>
                                  </p:childTnLst>
                                </p:cTn>
                              </p:par>
                            </p:childTnLst>
                          </p:cTn>
                        </p:par>
                        <p:par>
                          <p:cTn id="54" fill="hold">
                            <p:stCondLst>
                              <p:cond delay="24000"/>
                            </p:stCondLst>
                            <p:childTnLst>
                              <p:par>
                                <p:cTn id="55" presetID="24" presetClass="entr" presetSubtype="0" fill="hold" grpId="0" nodeType="afterEffect">
                                  <p:stCondLst>
                                    <p:cond delay="2000"/>
                                  </p:stCondLst>
                                  <p:childTnLst>
                                    <p:set>
                                      <p:cBhvr>
                                        <p:cTn id="56" dur="1" fill="hold">
                                          <p:stCondLst>
                                            <p:cond delay="0"/>
                                          </p:stCondLst>
                                        </p:cTn>
                                        <p:tgtEl>
                                          <p:spTgt spid="5"/>
                                        </p:tgtEl>
                                        <p:attrNameLst>
                                          <p:attrName>style.visibility</p:attrName>
                                        </p:attrNameLst>
                                      </p:cBhvr>
                                      <p:to>
                                        <p:strVal val="visible"/>
                                      </p:to>
                                    </p:set>
                                    <p:anim to="" calcmode="lin" valueType="num">
                                      <p:cBhvr>
                                        <p:cTn id="57" dur="1" fill="hold"/>
                                        <p:tgtEl>
                                          <p:spTgt spid="5"/>
                                        </p:tgtEl>
                                        <p:attrNameLst>
                                          <p:attrName/>
                                        </p:attrNameLst>
                                      </p:cBhvr>
                                    </p:anim>
                                  </p:childTnLst>
                                </p:cTn>
                              </p:par>
                            </p:childTnLst>
                          </p:cTn>
                        </p:par>
                        <p:par>
                          <p:cTn id="58" fill="hold">
                            <p:stCondLst>
                              <p:cond delay="26000"/>
                            </p:stCondLst>
                            <p:childTnLst>
                              <p:par>
                                <p:cTn id="59" presetID="24" presetClass="entr" presetSubtype="0" fill="hold" nodeType="afterEffect">
                                  <p:stCondLst>
                                    <p:cond delay="2000"/>
                                  </p:stCondLst>
                                  <p:childTnLst>
                                    <p:set>
                                      <p:cBhvr>
                                        <p:cTn id="60" dur="1" fill="hold">
                                          <p:stCondLst>
                                            <p:cond delay="0"/>
                                          </p:stCondLst>
                                        </p:cTn>
                                        <p:tgtEl>
                                          <p:spTgt spid="6"/>
                                        </p:tgtEl>
                                        <p:attrNameLst>
                                          <p:attrName>style.visibility</p:attrName>
                                        </p:attrNameLst>
                                      </p:cBhvr>
                                      <p:to>
                                        <p:strVal val="visible"/>
                                      </p:to>
                                    </p:set>
                                    <p:anim to="" calcmode="lin" valueType="num">
                                      <p:cBhvr>
                                        <p:cTn id="61" dur="1" fill="hold"/>
                                        <p:tgtEl>
                                          <p:spTgt spid="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62" repeatCount="indefinite" fill="hold" display="0">
                  <p:stCondLst>
                    <p:cond delay="indefinite"/>
                  </p:stCondLst>
                  <p:endCondLst>
                    <p:cond evt="onPrev" delay="0">
                      <p:tgtEl>
                        <p:sldTgt/>
                      </p:tgtEl>
                    </p:cond>
                    <p:cond evt="onStopAudio" delay="0">
                      <p:tgtEl>
                        <p:sldTgt/>
                      </p:tgtEl>
                    </p:cond>
                  </p:endCondLst>
                </p:cTn>
                <p:tgtEl>
                  <p:spTgt spid="18"/>
                </p:tgtEl>
              </p:cMediaNode>
            </p:audio>
          </p:childTnLst>
        </p:cTn>
      </p:par>
    </p:tnLst>
    <p:bldLst>
      <p:bldP spid="2" grpId="0"/>
      <p:bldP spid="4" grpId="0"/>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3191558_2340213796365023_6711072028025835081_n.jpg"/>
          <p:cNvPicPr>
            <a:picLocks noChangeAspect="1"/>
          </p:cNvPicPr>
          <p:nvPr/>
        </p:nvPicPr>
        <p:blipFill>
          <a:blip r:embed="rId2" cstate="print"/>
          <a:stretch>
            <a:fillRect/>
          </a:stretch>
        </p:blipFill>
        <p:spPr>
          <a:xfrm>
            <a:off x="194638" y="0"/>
            <a:ext cx="8251487"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1" y="540000"/>
            <a:ext cx="8640763" cy="2062103"/>
          </a:xfrm>
          <a:prstGeom prst="rect">
            <a:avLst/>
          </a:prstGeom>
        </p:spPr>
        <p:txBody>
          <a:bodyPr wrap="square">
            <a:spAutoFit/>
          </a:bodyPr>
          <a:lstStyle/>
          <a:p>
            <a:pPr algn="ctr"/>
            <a:r>
              <a:rPr lang="fr-FR" sz="3200" b="1" dirty="0" smtClean="0"/>
              <a:t>« LE KIRCHBERG est le site symbole de l'Alsace Bossue, la synthèse des secrets de ce pays. Histoire, religion, animations, convivialité et nature dans la sérénité. »</a:t>
            </a:r>
            <a:endParaRPr lang="fr-FR" sz="3200" b="1" dirty="0"/>
          </a:p>
        </p:txBody>
      </p:sp>
      <p:pic>
        <p:nvPicPr>
          <p:cNvPr id="3" name="Image 2" descr="0a0000003.gif"/>
          <p:cNvPicPr>
            <a:picLocks noChangeAspect="1"/>
          </p:cNvPicPr>
          <p:nvPr/>
        </p:nvPicPr>
        <p:blipFill>
          <a:blip r:embed="rId3" cstate="print"/>
          <a:stretch>
            <a:fillRect/>
          </a:stretch>
        </p:blipFill>
        <p:spPr>
          <a:xfrm>
            <a:off x="8208813" y="5256783"/>
            <a:ext cx="297180" cy="297180"/>
          </a:xfrm>
          <a:prstGeom prst="rect">
            <a:avLst/>
          </a:prstGeom>
        </p:spPr>
      </p:pic>
    </p:spTree>
  </p:cSld>
  <p:clrMapOvr>
    <a:masterClrMapping/>
  </p:clrMapOvr>
  <p:transition spd="med">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40000"/>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1" y="108000"/>
            <a:ext cx="8640763" cy="584775"/>
          </a:xfrm>
          <a:prstGeom prst="rect">
            <a:avLst/>
          </a:prstGeom>
        </p:spPr>
        <p:txBody>
          <a:bodyPr wrap="square">
            <a:spAutoFit/>
          </a:bodyPr>
          <a:lstStyle/>
          <a:p>
            <a:pPr algn="ctr"/>
            <a:r>
              <a:rPr lang="fr-FR" sz="3200" b="1" dirty="0" smtClean="0"/>
              <a:t> </a:t>
            </a:r>
            <a:r>
              <a:rPr lang="fr-FR" sz="3200" b="1" dirty="0" smtClean="0"/>
              <a:t>LE </a:t>
            </a:r>
            <a:r>
              <a:rPr lang="fr-FR" sz="3200" b="1" dirty="0" smtClean="0"/>
              <a:t>KIRCHBERG</a:t>
            </a:r>
            <a:endParaRPr lang="fr-FR" sz="3200" b="1" dirty="0"/>
          </a:p>
        </p:txBody>
      </p:sp>
      <p:pic>
        <p:nvPicPr>
          <p:cNvPr id="3" name="Image 2" descr="0a0000003.gif"/>
          <p:cNvPicPr>
            <a:picLocks noChangeAspect="1"/>
          </p:cNvPicPr>
          <p:nvPr/>
        </p:nvPicPr>
        <p:blipFill>
          <a:blip r:embed="rId3" cstate="print"/>
          <a:stretch>
            <a:fillRect/>
          </a:stretch>
        </p:blipFill>
        <p:spPr>
          <a:xfrm>
            <a:off x="8208813" y="5256783"/>
            <a:ext cx="297180" cy="297180"/>
          </a:xfrm>
          <a:prstGeom prst="rect">
            <a:avLst/>
          </a:prstGeom>
        </p:spPr>
      </p:pic>
      <p:sp>
        <p:nvSpPr>
          <p:cNvPr id="4" name="Rectangle 3"/>
          <p:cNvSpPr/>
          <p:nvPr/>
        </p:nvSpPr>
        <p:spPr>
          <a:xfrm>
            <a:off x="-1" y="684000"/>
            <a:ext cx="8640763" cy="5078313"/>
          </a:xfrm>
          <a:prstGeom prst="rect">
            <a:avLst/>
          </a:prstGeom>
        </p:spPr>
        <p:txBody>
          <a:bodyPr wrap="square">
            <a:spAutoFit/>
          </a:bodyPr>
          <a:lstStyle/>
          <a:p>
            <a:pPr algn="ctr"/>
            <a:r>
              <a:rPr lang="fr-FR" sz="1800" dirty="0" smtClean="0"/>
              <a:t>Le village de Berg était primitivement situé sur la colline du Kirchberg, entre les villages actuels de Berg et de Thal. Dès le début du VIIIe siècle, une basilique sur la montagne, dédié à Saint Martin est mentionnée par les chartes. C’est un noble du nom de </a:t>
            </a:r>
            <a:r>
              <a:rPr lang="fr-FR" sz="1800" dirty="0" err="1" smtClean="0"/>
              <a:t>Grodowin</a:t>
            </a:r>
            <a:r>
              <a:rPr lang="fr-FR" sz="1800" dirty="0" smtClean="0"/>
              <a:t>, qui en 716, fit don de cette église et de ses dépendances à l’abbaye de Wissembourg</a:t>
            </a:r>
            <a:r>
              <a:rPr lang="fr-FR" sz="1800" dirty="0" smtClean="0"/>
              <a:t>.</a:t>
            </a:r>
            <a:r>
              <a:rPr lang="fr-FR" sz="1800" dirty="0" smtClean="0"/>
              <a:t> </a:t>
            </a:r>
            <a:endParaRPr lang="fr-FR" sz="1800" dirty="0" smtClean="0"/>
          </a:p>
          <a:p>
            <a:pPr algn="ctr"/>
            <a:r>
              <a:rPr lang="fr-FR" sz="1800" dirty="0" smtClean="0"/>
              <a:t>Le </a:t>
            </a:r>
            <a:r>
              <a:rPr lang="fr-FR" sz="1800" dirty="0" smtClean="0"/>
              <a:t>Kirchberg est un haut-lieu et site phare de la région, probablement un des premiers lieux de culte chrétien de la contrée. Le clocher rond de la chapelle érigée à </a:t>
            </a:r>
            <a:r>
              <a:rPr lang="fr-FR" sz="1800" dirty="0" smtClean="0"/>
              <a:t>l'extrémité</a:t>
            </a:r>
          </a:p>
          <a:p>
            <a:pPr algn="ctr"/>
            <a:r>
              <a:rPr lang="fr-FR" sz="1800" dirty="0" smtClean="0"/>
              <a:t> </a:t>
            </a:r>
            <a:r>
              <a:rPr lang="fr-FR" sz="1800" dirty="0" smtClean="0"/>
              <a:t>du promontoire à 348 m, sur la ligne de partage des eaux entre le bassin versant de la Sarre et celui de l'</a:t>
            </a:r>
            <a:r>
              <a:rPr lang="fr-FR" sz="1800" dirty="0" err="1" smtClean="0"/>
              <a:t>Eichel</a:t>
            </a:r>
            <a:r>
              <a:rPr lang="fr-FR" sz="1800" dirty="0" smtClean="0"/>
              <a:t>, pointe fièrement sa flèche vers le ciel</a:t>
            </a:r>
            <a:r>
              <a:rPr lang="fr-FR" sz="1800" dirty="0" smtClean="0"/>
              <a:t>.</a:t>
            </a:r>
            <a:r>
              <a:rPr lang="fr-FR" sz="1800" dirty="0" smtClean="0"/>
              <a:t> Cette chapelle, dédiée à St Martin, rappelle à notre mémoire la présence d'un village aujourd'hui disparu</a:t>
            </a:r>
            <a:r>
              <a:rPr lang="fr-FR" sz="1800" dirty="0" smtClean="0"/>
              <a:t>.</a:t>
            </a:r>
            <a:r>
              <a:rPr lang="fr-FR" sz="1800" dirty="0" smtClean="0"/>
              <a:t> </a:t>
            </a:r>
            <a:endParaRPr lang="fr-FR" sz="1800" dirty="0" smtClean="0"/>
          </a:p>
          <a:p>
            <a:pPr algn="ctr"/>
            <a:r>
              <a:rPr lang="fr-FR" sz="1800" dirty="0" smtClean="0"/>
              <a:t>Ce </a:t>
            </a:r>
            <a:r>
              <a:rPr lang="fr-FR" sz="1800" dirty="0" smtClean="0"/>
              <a:t>joyau architectural de l’Alsace Bossue se trouve aujourd’hui seul, isolé au sommet </a:t>
            </a:r>
            <a:endParaRPr lang="fr-FR" sz="1800" dirty="0" smtClean="0"/>
          </a:p>
          <a:p>
            <a:pPr algn="ctr"/>
            <a:r>
              <a:rPr lang="fr-FR" sz="1800" dirty="0" smtClean="0"/>
              <a:t>d’une </a:t>
            </a:r>
            <a:r>
              <a:rPr lang="fr-FR" sz="1800" dirty="0" smtClean="0"/>
              <a:t>colline, sur un site particulièrement remarquable. Sa tour ronde, dont la première construction date du 12e siècle, est flanquée d’une petite nef complétée par une entrée décalée. Son chœur gothique parfois délabré au fil du temps mais souvent restauré par la suite, date du 14e et 15e siècle</a:t>
            </a:r>
            <a:r>
              <a:rPr lang="fr-FR" sz="1800" dirty="0" smtClean="0"/>
              <a:t>.</a:t>
            </a:r>
            <a:r>
              <a:rPr lang="fr-FR" sz="1800" dirty="0" smtClean="0"/>
              <a:t> </a:t>
            </a:r>
            <a:endParaRPr lang="fr-FR" sz="1800" dirty="0" smtClean="0"/>
          </a:p>
          <a:p>
            <a:pPr algn="ctr"/>
            <a:r>
              <a:rPr lang="fr-FR" sz="1800" dirty="0" smtClean="0"/>
              <a:t>Après </a:t>
            </a:r>
            <a:r>
              <a:rPr lang="fr-FR" sz="1800" dirty="0" smtClean="0"/>
              <a:t>1918, le Kirchberg est devenu un lieu de pèlerinage catholique dédié à la Vierge Marie. Il a subi les affres de la guerre 1939/45, pour n’être plus qu’une ruine à la fin des hostilités. Cependant, l’antique tour qui fut dynamitée en 1944 a été reconstruite à l’identique en 1947.</a:t>
            </a:r>
            <a:endParaRPr lang="fr-FR" sz="1800" dirty="0"/>
          </a:p>
        </p:txBody>
      </p:sp>
    </p:spTree>
  </p:cSld>
  <p:clrMapOvr>
    <a:masterClrMapping/>
  </p:clrMapOvr>
  <p:transition spd="med">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7874510_122167295528346110_2969613042811261693_n.jpg"/>
          <p:cNvPicPr>
            <a:picLocks noChangeAspect="1"/>
          </p:cNvPicPr>
          <p:nvPr/>
        </p:nvPicPr>
        <p:blipFill>
          <a:blip r:embed="rId2" cstate="print"/>
          <a:stretch>
            <a:fillRect/>
          </a:stretch>
        </p:blipFill>
        <p:spPr>
          <a:xfrm>
            <a:off x="1829933" y="0"/>
            <a:ext cx="4980897"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Kirchberg2.jpg"/>
          <p:cNvPicPr>
            <a:picLocks noChangeAspect="1"/>
          </p:cNvPicPr>
          <p:nvPr/>
        </p:nvPicPr>
        <p:blipFill>
          <a:blip r:embed="rId2" cstate="print"/>
          <a:stretch>
            <a:fillRect/>
          </a:stretch>
        </p:blipFill>
        <p:spPr>
          <a:xfrm>
            <a:off x="2396285" y="0"/>
            <a:ext cx="3848193"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6845626_122167296860346110_9025087045802738270_n.jpg"/>
          <p:cNvPicPr>
            <a:picLocks noChangeAspect="1"/>
          </p:cNvPicPr>
          <p:nvPr/>
        </p:nvPicPr>
        <p:blipFill>
          <a:blip r:embed="rId2" cstate="print"/>
          <a:stretch>
            <a:fillRect/>
          </a:stretch>
        </p:blipFill>
        <p:spPr>
          <a:xfrm>
            <a:off x="0" y="449711"/>
            <a:ext cx="8640763" cy="4861616"/>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5597227_1226211989098922_7837220341929542787_n.jpg"/>
          <p:cNvPicPr>
            <a:picLocks noChangeAspect="1"/>
          </p:cNvPicPr>
          <p:nvPr/>
        </p:nvPicPr>
        <p:blipFill>
          <a:blip r:embed="rId2" cstate="print"/>
          <a:stretch>
            <a:fillRect/>
          </a:stretch>
        </p:blipFill>
        <p:spPr>
          <a:xfrm>
            <a:off x="2808213" y="0"/>
            <a:ext cx="4283272"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3572845_2340213846365018_2872745547099523315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3569683_2340213823031687_6918660425135028110_n.jpg"/>
          <p:cNvPicPr>
            <a:picLocks noChangeAspect="1"/>
          </p:cNvPicPr>
          <p:nvPr/>
        </p:nvPicPr>
        <p:blipFill>
          <a:blip r:embed="rId2" cstate="print"/>
          <a:stretch>
            <a:fillRect/>
          </a:stretch>
        </p:blipFill>
        <p:spPr>
          <a:xfrm>
            <a:off x="0" y="103905"/>
            <a:ext cx="8640763" cy="5553227"/>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41102110_2024511624356846_4664553039253872679_n.jpg"/>
          <p:cNvPicPr>
            <a:picLocks noChangeAspect="1"/>
          </p:cNvPicPr>
          <p:nvPr/>
        </p:nvPicPr>
        <p:blipFill>
          <a:blip r:embed="rId2" cstate="print"/>
          <a:stretch>
            <a:fillRect/>
          </a:stretch>
        </p:blipFill>
        <p:spPr>
          <a:xfrm>
            <a:off x="1466117" y="0"/>
            <a:ext cx="5708529"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17364327_2062342254152180_2893934950767788046_n.jpg"/>
          <p:cNvPicPr>
            <a:picLocks noChangeAspect="1"/>
          </p:cNvPicPr>
          <p:nvPr/>
        </p:nvPicPr>
        <p:blipFill>
          <a:blip r:embed="rId2" cstate="print"/>
          <a:stretch>
            <a:fillRect/>
          </a:stretch>
        </p:blipFill>
        <p:spPr>
          <a:xfrm>
            <a:off x="0" y="257552"/>
            <a:ext cx="8640763" cy="5245934"/>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332905634_756471705815784_7748196643274478733_n.jpg"/>
          <p:cNvPicPr>
            <a:picLocks noChangeAspect="1"/>
          </p:cNvPicPr>
          <p:nvPr/>
        </p:nvPicPr>
        <p:blipFill>
          <a:blip r:embed="rId2" cstate="print"/>
          <a:stretch>
            <a:fillRect/>
          </a:stretch>
        </p:blipFill>
        <p:spPr>
          <a:xfrm>
            <a:off x="2400035" y="0"/>
            <a:ext cx="3840692"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18911059_382066951021716_5050383448261352067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2472721_455341710360906_1950667966180582182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61853339_1089263019300298_841247233571965917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61975878_1089263175966949_1519306172214060816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62000193_1094400502119883_1937816903109451884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62094864_1094399835453283_4268821447100854642_n.jpg"/>
          <p:cNvPicPr>
            <a:picLocks noChangeAspect="1"/>
          </p:cNvPicPr>
          <p:nvPr/>
        </p:nvPicPr>
        <p:blipFill>
          <a:blip r:embed="rId2" cstate="print"/>
          <a:stretch>
            <a:fillRect/>
          </a:stretch>
        </p:blipFill>
        <p:spPr>
          <a:xfrm>
            <a:off x="4356000" y="0"/>
            <a:ext cx="4320779" cy="5761038"/>
          </a:xfrm>
          <a:prstGeom prst="rect">
            <a:avLst/>
          </a:prstGeom>
          <a:ln w="38100">
            <a:solidFill>
              <a:srgbClr val="00B0F0"/>
            </a:solidFill>
          </a:ln>
        </p:spPr>
      </p:pic>
      <p:pic>
        <p:nvPicPr>
          <p:cNvPr id="3" name="Image 2" descr="462124120_1094400192119914_4806280779241509787_n.jpg"/>
          <p:cNvPicPr>
            <a:picLocks noChangeAspect="1"/>
          </p:cNvPicPr>
          <p:nvPr/>
        </p:nvPicPr>
        <p:blipFill>
          <a:blip r:embed="rId3" cstate="print"/>
          <a:stretch>
            <a:fillRect/>
          </a:stretch>
        </p:blipFill>
        <p:spPr>
          <a:xfrm>
            <a:off x="0" y="0"/>
            <a:ext cx="4320779" cy="5761038"/>
          </a:xfrm>
          <a:prstGeom prst="rect">
            <a:avLst/>
          </a:prstGeom>
          <a:ln w="38100">
            <a:noFill/>
          </a:ln>
        </p:spPr>
      </p:pic>
    </p:spTree>
  </p:cSld>
  <p:clrMapOvr>
    <a:masterClrMapping/>
  </p:clrMapOvr>
  <p:transition spd="med" advTm="4000">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62191907_1089263135966953_7760259286442567383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62388021_1089263069300293_1882134205084379025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74189984_10232753666095977_729275160051698219_n.jpg"/>
          <p:cNvPicPr>
            <a:picLocks noChangeAspect="1"/>
          </p:cNvPicPr>
          <p:nvPr/>
        </p:nvPicPr>
        <p:blipFill>
          <a:blip r:embed="rId2" cstate="print"/>
          <a:stretch>
            <a:fillRect/>
          </a:stretch>
        </p:blipFill>
        <p:spPr>
          <a:xfrm>
            <a:off x="2377531" y="0"/>
            <a:ext cx="3885700"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0816960_1405200557117465_8429717650160283354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480604568_1405200633784124_3617070951260978018_n.jpg"/>
          <p:cNvPicPr>
            <a:picLocks noChangeAspect="1"/>
          </p:cNvPicPr>
          <p:nvPr/>
        </p:nvPicPr>
        <p:blipFill>
          <a:blip r:embed="rId2" cstate="print"/>
          <a:stretch>
            <a:fillRect/>
          </a:stretch>
        </p:blipFill>
        <p:spPr>
          <a:xfrm>
            <a:off x="504000" y="0"/>
            <a:ext cx="4320779" cy="5761038"/>
          </a:xfrm>
          <a:prstGeom prst="rect">
            <a:avLst/>
          </a:prstGeom>
        </p:spPr>
      </p:pic>
      <p:pic>
        <p:nvPicPr>
          <p:cNvPr id="4" name="Image 3" descr="496947581_122167296926346110_4915546896385858331_n.jpg"/>
          <p:cNvPicPr>
            <a:picLocks noChangeAspect="1"/>
          </p:cNvPicPr>
          <p:nvPr/>
        </p:nvPicPr>
        <p:blipFill>
          <a:blip r:embed="rId3" cstate="print"/>
          <a:stretch>
            <a:fillRect/>
          </a:stretch>
        </p:blipFill>
        <p:spPr>
          <a:xfrm>
            <a:off x="4824000" y="0"/>
            <a:ext cx="3248085" cy="5761038"/>
          </a:xfrm>
          <a:prstGeom prst="rect">
            <a:avLst/>
          </a:prstGeom>
          <a:ln w="38100">
            <a:solidFill>
              <a:srgbClr val="00B0F0"/>
            </a:solidFill>
          </a:ln>
        </p:spPr>
      </p:pic>
      <p:sp>
        <p:nvSpPr>
          <p:cNvPr id="5" name="Rectangle 4"/>
          <p:cNvSpPr/>
          <p:nvPr/>
        </p:nvSpPr>
        <p:spPr>
          <a:xfrm>
            <a:off x="8064000" y="0"/>
            <a:ext cx="216024" cy="576103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cSld>
  <p:clrMapOvr>
    <a:masterClrMapping/>
  </p:clrMapOvr>
  <p:transition spd="med" advTm="4000">
    <p:dissolv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1829810_2457409714606370_7821053632234140402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1842977_2457405847940090_2238452414016554534_n.jpg"/>
          <p:cNvPicPr>
            <a:picLocks noChangeAspect="1"/>
          </p:cNvPicPr>
          <p:nvPr/>
        </p:nvPicPr>
        <p:blipFill>
          <a:blip r:embed="rId2" cstate="print"/>
          <a:stretch>
            <a:fillRect/>
          </a:stretch>
        </p:blipFill>
        <p:spPr>
          <a:xfrm>
            <a:off x="0" y="0"/>
            <a:ext cx="4320779" cy="5761038"/>
          </a:xfrm>
          <a:prstGeom prst="rect">
            <a:avLst/>
          </a:prstGeom>
        </p:spPr>
      </p:pic>
      <p:pic>
        <p:nvPicPr>
          <p:cNvPr id="3" name="Image 2" descr="491915516_2457404941273514_2960824824076172031_n.jpg"/>
          <p:cNvPicPr>
            <a:picLocks noChangeAspect="1"/>
          </p:cNvPicPr>
          <p:nvPr/>
        </p:nvPicPr>
        <p:blipFill>
          <a:blip r:embed="rId3" cstate="print"/>
          <a:stretch>
            <a:fillRect/>
          </a:stretch>
        </p:blipFill>
        <p:spPr>
          <a:xfrm>
            <a:off x="4319984" y="0"/>
            <a:ext cx="4320779" cy="5761038"/>
          </a:xfrm>
          <a:prstGeom prst="rect">
            <a:avLst/>
          </a:prstGeom>
          <a:ln w="38100">
            <a:solidFill>
              <a:srgbClr val="00B0F0"/>
            </a:solidFill>
          </a:ln>
        </p:spPr>
      </p:pic>
    </p:spTree>
  </p:cSld>
  <p:clrMapOvr>
    <a:masterClrMapping/>
  </p:clrMapOvr>
  <p:transition spd="med" advTm="4000">
    <p:dissolv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1954758_2457407931273215_2883348395784433666_n.jpg"/>
          <p:cNvPicPr>
            <a:picLocks noChangeAspect="1"/>
          </p:cNvPicPr>
          <p:nvPr/>
        </p:nvPicPr>
        <p:blipFill>
          <a:blip r:embed="rId2" cstate="print"/>
          <a:stretch>
            <a:fillRect/>
          </a:stretch>
        </p:blipFill>
        <p:spPr>
          <a:xfrm>
            <a:off x="0" y="0"/>
            <a:ext cx="4320779" cy="5761038"/>
          </a:xfrm>
          <a:prstGeom prst="rect">
            <a:avLst/>
          </a:prstGeom>
        </p:spPr>
      </p:pic>
      <p:pic>
        <p:nvPicPr>
          <p:cNvPr id="3" name="Image 2" descr="492053006_2457405421273466_3578916663286694865_n.jpg"/>
          <p:cNvPicPr>
            <a:picLocks noChangeAspect="1"/>
          </p:cNvPicPr>
          <p:nvPr/>
        </p:nvPicPr>
        <p:blipFill>
          <a:blip r:embed="rId3" cstate="print"/>
          <a:stretch>
            <a:fillRect/>
          </a:stretch>
        </p:blipFill>
        <p:spPr>
          <a:xfrm>
            <a:off x="4319984" y="0"/>
            <a:ext cx="4320779" cy="5761038"/>
          </a:xfrm>
          <a:prstGeom prst="rect">
            <a:avLst/>
          </a:prstGeom>
          <a:ln w="38100">
            <a:solidFill>
              <a:srgbClr val="00B0F0"/>
            </a:solidFill>
          </a:ln>
        </p:spPr>
      </p:pic>
    </p:spTree>
  </p:cSld>
  <p:clrMapOvr>
    <a:masterClrMapping/>
  </p:clrMapOvr>
  <p:transition spd="med" advTm="4000">
    <p:dissolv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1963937_2457406131273395_7500139157202508741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5018364_1226213502432104_9006148531872768510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5524037_1226212779098843_6216544830823370577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5817615_1226213269098794_3281287255427806015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496153759_122167296608346110_4437862815121598634_n.jpg"/>
          <p:cNvPicPr>
            <a:picLocks noChangeAspect="1"/>
          </p:cNvPicPr>
          <p:nvPr/>
        </p:nvPicPr>
        <p:blipFill>
          <a:blip r:embed="rId2" cstate="print"/>
          <a:stretch>
            <a:fillRect/>
          </a:stretch>
        </p:blipFill>
        <p:spPr>
          <a:xfrm>
            <a:off x="4320000" y="0"/>
            <a:ext cx="3240584" cy="5761038"/>
          </a:xfrm>
          <a:prstGeom prst="rect">
            <a:avLst/>
          </a:prstGeom>
        </p:spPr>
      </p:pic>
      <p:pic>
        <p:nvPicPr>
          <p:cNvPr id="2" name="Image 1" descr="496151915_122167296746346110_301256122962246267_n.jpg"/>
          <p:cNvPicPr>
            <a:picLocks noChangeAspect="1"/>
          </p:cNvPicPr>
          <p:nvPr/>
        </p:nvPicPr>
        <p:blipFill>
          <a:blip r:embed="rId3" cstate="print"/>
          <a:stretch>
            <a:fillRect/>
          </a:stretch>
        </p:blipFill>
        <p:spPr>
          <a:xfrm>
            <a:off x="1080000" y="0"/>
            <a:ext cx="3240584" cy="5761038"/>
          </a:xfrm>
          <a:prstGeom prst="rect">
            <a:avLst/>
          </a:prstGeom>
          <a:ln w="38100">
            <a:solidFill>
              <a:srgbClr val="00B0F0"/>
            </a:solidFill>
          </a:ln>
        </p:spPr>
      </p:pic>
      <p:sp>
        <p:nvSpPr>
          <p:cNvPr id="5" name="Rectangle 4"/>
          <p:cNvSpPr/>
          <p:nvPr/>
        </p:nvSpPr>
        <p:spPr>
          <a:xfrm>
            <a:off x="864000" y="0"/>
            <a:ext cx="216024" cy="576103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cSld>
  <p:clrMapOvr>
    <a:masterClrMapping/>
  </p:clrMapOvr>
  <p:transition spd="med" advTm="4000">
    <p:dissolv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6151930_122167296788346110_271422932348187542_n.jpg"/>
          <p:cNvPicPr>
            <a:picLocks noChangeAspect="1"/>
          </p:cNvPicPr>
          <p:nvPr/>
        </p:nvPicPr>
        <p:blipFill>
          <a:blip r:embed="rId2" cstate="print"/>
          <a:stretch>
            <a:fillRect/>
          </a:stretch>
        </p:blipFill>
        <p:spPr>
          <a:xfrm>
            <a:off x="0" y="449711"/>
            <a:ext cx="8640763" cy="4861616"/>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496152222_122167296452346110_3493183809656720406_n.jpg"/>
          <p:cNvPicPr>
            <a:picLocks noChangeAspect="1"/>
          </p:cNvPicPr>
          <p:nvPr/>
        </p:nvPicPr>
        <p:blipFill>
          <a:blip r:embed="rId2" cstate="print"/>
          <a:stretch>
            <a:fillRect/>
          </a:stretch>
        </p:blipFill>
        <p:spPr>
          <a:xfrm>
            <a:off x="4896000" y="0"/>
            <a:ext cx="3240584" cy="5761038"/>
          </a:xfrm>
          <a:prstGeom prst="rect">
            <a:avLst/>
          </a:prstGeom>
          <a:ln w="38100">
            <a:solidFill>
              <a:srgbClr val="00B0F0"/>
            </a:solidFill>
          </a:ln>
        </p:spPr>
      </p:pic>
      <p:pic>
        <p:nvPicPr>
          <p:cNvPr id="6" name="Image 5" descr="418922582_382067091021702_6449844957590905142_n.jpg"/>
          <p:cNvPicPr>
            <a:picLocks noChangeAspect="1"/>
          </p:cNvPicPr>
          <p:nvPr/>
        </p:nvPicPr>
        <p:blipFill>
          <a:blip r:embed="rId3" cstate="print"/>
          <a:stretch>
            <a:fillRect/>
          </a:stretch>
        </p:blipFill>
        <p:spPr>
          <a:xfrm>
            <a:off x="540000" y="0"/>
            <a:ext cx="4320779" cy="5761038"/>
          </a:xfrm>
          <a:prstGeom prst="rect">
            <a:avLst/>
          </a:prstGeom>
        </p:spPr>
      </p:pic>
      <p:sp>
        <p:nvSpPr>
          <p:cNvPr id="7" name="Rectangle 6"/>
          <p:cNvSpPr/>
          <p:nvPr/>
        </p:nvSpPr>
        <p:spPr>
          <a:xfrm>
            <a:off x="8136000" y="0"/>
            <a:ext cx="216024" cy="576103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cSld>
  <p:clrMapOvr>
    <a:masterClrMapping/>
  </p:clrMapOvr>
  <p:transition spd="med" advTm="4000">
    <p:dissolv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6239829_1226213435765444_7581475707722490114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6299248_122167294550346110_5148140047622921212_n.jpg"/>
          <p:cNvPicPr>
            <a:picLocks noChangeAspect="1"/>
          </p:cNvPicPr>
          <p:nvPr/>
        </p:nvPicPr>
        <p:blipFill>
          <a:blip r:embed="rId2" cstate="print"/>
          <a:stretch>
            <a:fillRect/>
          </a:stretch>
        </p:blipFill>
        <p:spPr>
          <a:xfrm>
            <a:off x="0" y="449711"/>
            <a:ext cx="8640763" cy="4861616"/>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496315672_122167295348346110_8721664071964268912_n.jpg"/>
          <p:cNvPicPr>
            <a:picLocks noChangeAspect="1"/>
          </p:cNvPicPr>
          <p:nvPr/>
        </p:nvPicPr>
        <p:blipFill>
          <a:blip r:embed="rId2" cstate="print"/>
          <a:stretch>
            <a:fillRect/>
          </a:stretch>
        </p:blipFill>
        <p:spPr>
          <a:xfrm>
            <a:off x="4356000" y="0"/>
            <a:ext cx="3240584" cy="5761038"/>
          </a:xfrm>
          <a:prstGeom prst="rect">
            <a:avLst/>
          </a:prstGeom>
          <a:ln w="38100">
            <a:solidFill>
              <a:srgbClr val="00B0F0"/>
            </a:solidFill>
          </a:ln>
        </p:spPr>
      </p:pic>
      <p:pic>
        <p:nvPicPr>
          <p:cNvPr id="2" name="Image 1" descr="496159577_122167295540346110_216150054071042458_n.jpg"/>
          <p:cNvPicPr>
            <a:picLocks noChangeAspect="1"/>
          </p:cNvPicPr>
          <p:nvPr/>
        </p:nvPicPr>
        <p:blipFill>
          <a:blip r:embed="rId3" cstate="print"/>
          <a:stretch>
            <a:fillRect/>
          </a:stretch>
        </p:blipFill>
        <p:spPr>
          <a:xfrm>
            <a:off x="1080000" y="0"/>
            <a:ext cx="3240584" cy="5761038"/>
          </a:xfrm>
          <a:prstGeom prst="rect">
            <a:avLst/>
          </a:prstGeom>
        </p:spPr>
      </p:pic>
      <p:sp>
        <p:nvSpPr>
          <p:cNvPr id="5" name="Rectangle 4"/>
          <p:cNvSpPr/>
          <p:nvPr/>
        </p:nvSpPr>
        <p:spPr>
          <a:xfrm>
            <a:off x="7596000" y="0"/>
            <a:ext cx="216024" cy="576103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cSld>
  <p:clrMapOvr>
    <a:masterClrMapping/>
  </p:clrMapOvr>
  <p:transition spd="med" advTm="4000">
    <p:dissolv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6858638_122167296566346110_4896471697554504338_n.jpg"/>
          <p:cNvPicPr>
            <a:picLocks noChangeAspect="1"/>
          </p:cNvPicPr>
          <p:nvPr/>
        </p:nvPicPr>
        <p:blipFill>
          <a:blip r:embed="rId2" cstate="print"/>
          <a:stretch>
            <a:fillRect/>
          </a:stretch>
        </p:blipFill>
        <p:spPr>
          <a:xfrm>
            <a:off x="2835114" y="0"/>
            <a:ext cx="2970535"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496861952_122167296884346110_7691336670504249487_n.jpg"/>
          <p:cNvPicPr>
            <a:picLocks noChangeAspect="1"/>
          </p:cNvPicPr>
          <p:nvPr/>
        </p:nvPicPr>
        <p:blipFill>
          <a:blip r:embed="rId2" cstate="print"/>
          <a:stretch>
            <a:fillRect/>
          </a:stretch>
        </p:blipFill>
        <p:spPr>
          <a:xfrm>
            <a:off x="4356000" y="0"/>
            <a:ext cx="3240584" cy="5761038"/>
          </a:xfrm>
          <a:prstGeom prst="rect">
            <a:avLst/>
          </a:prstGeom>
          <a:ln w="38100">
            <a:solidFill>
              <a:srgbClr val="00B0F0"/>
            </a:solidFill>
          </a:ln>
        </p:spPr>
      </p:pic>
      <p:pic>
        <p:nvPicPr>
          <p:cNvPr id="2" name="Image 1" descr="496859750_122167296806346110_87862230725800713_n.jpg"/>
          <p:cNvPicPr>
            <a:picLocks noChangeAspect="1"/>
          </p:cNvPicPr>
          <p:nvPr/>
        </p:nvPicPr>
        <p:blipFill>
          <a:blip r:embed="rId3" cstate="print"/>
          <a:stretch>
            <a:fillRect/>
          </a:stretch>
        </p:blipFill>
        <p:spPr>
          <a:xfrm>
            <a:off x="1080000" y="0"/>
            <a:ext cx="3240584" cy="5761038"/>
          </a:xfrm>
          <a:prstGeom prst="rect">
            <a:avLst/>
          </a:prstGeom>
        </p:spPr>
      </p:pic>
      <p:sp>
        <p:nvSpPr>
          <p:cNvPr id="6" name="Rectangle 5"/>
          <p:cNvSpPr/>
          <p:nvPr/>
        </p:nvSpPr>
        <p:spPr>
          <a:xfrm>
            <a:off x="7596000" y="0"/>
            <a:ext cx="216024" cy="576103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cSld>
  <p:clrMapOvr>
    <a:masterClrMapping/>
  </p:clrMapOvr>
  <p:transition spd="med" advTm="4000">
    <p:dissolv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6862018_122167296818346110_5005479558351719461_n.jpg"/>
          <p:cNvPicPr>
            <a:picLocks noChangeAspect="1"/>
          </p:cNvPicPr>
          <p:nvPr/>
        </p:nvPicPr>
        <p:blipFill>
          <a:blip r:embed="rId2" cstate="print"/>
          <a:stretch>
            <a:fillRect/>
          </a:stretch>
        </p:blipFill>
        <p:spPr>
          <a:xfrm>
            <a:off x="2700000" y="0"/>
            <a:ext cx="3240584"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1824053_2457409294606412_1064728878756636657_n.jpg"/>
          <p:cNvPicPr>
            <a:picLocks noChangeAspect="1"/>
          </p:cNvPicPr>
          <p:nvPr/>
        </p:nvPicPr>
        <p:blipFill>
          <a:blip r:embed="rId2" cstate="print"/>
          <a:stretch>
            <a:fillRect/>
          </a:stretch>
        </p:blipFill>
        <p:spPr>
          <a:xfrm>
            <a:off x="540000" y="0"/>
            <a:ext cx="4320779" cy="5761038"/>
          </a:xfrm>
          <a:prstGeom prst="rect">
            <a:avLst/>
          </a:prstGeom>
        </p:spPr>
      </p:pic>
      <p:pic>
        <p:nvPicPr>
          <p:cNvPr id="3" name="Image 2" descr="496864797_122167296836346110_3772316030553383278_n.jpg"/>
          <p:cNvPicPr>
            <a:picLocks noChangeAspect="1"/>
          </p:cNvPicPr>
          <p:nvPr/>
        </p:nvPicPr>
        <p:blipFill>
          <a:blip r:embed="rId3" cstate="print"/>
          <a:stretch>
            <a:fillRect/>
          </a:stretch>
        </p:blipFill>
        <p:spPr>
          <a:xfrm>
            <a:off x="4896000" y="0"/>
            <a:ext cx="3240584" cy="5761038"/>
          </a:xfrm>
          <a:prstGeom prst="rect">
            <a:avLst/>
          </a:prstGeom>
          <a:ln w="38100">
            <a:solidFill>
              <a:srgbClr val="00B0F0"/>
            </a:solidFill>
          </a:ln>
        </p:spPr>
      </p:pic>
      <p:sp>
        <p:nvSpPr>
          <p:cNvPr id="4" name="Rectangle 3"/>
          <p:cNvSpPr/>
          <p:nvPr/>
        </p:nvSpPr>
        <p:spPr>
          <a:xfrm>
            <a:off x="8136000" y="0"/>
            <a:ext cx="216024" cy="576103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cSld>
  <p:clrMapOvr>
    <a:masterClrMapping/>
  </p:clrMapOvr>
  <p:transition spd="med" advTm="4000">
    <p:dissolv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Kirchberg0.jpg"/>
          <p:cNvPicPr>
            <a:picLocks noChangeAspect="1"/>
          </p:cNvPicPr>
          <p:nvPr/>
        </p:nvPicPr>
        <p:blipFill>
          <a:blip r:embed="rId2" cstate="print"/>
          <a:stretch>
            <a:fillRect/>
          </a:stretch>
        </p:blipFill>
        <p:spPr>
          <a:xfrm>
            <a:off x="3353" y="0"/>
            <a:ext cx="8634056"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480667138_1405200493784138_4012120208192730470_n.jpg"/>
          <p:cNvPicPr>
            <a:picLocks noChangeAspect="1"/>
          </p:cNvPicPr>
          <p:nvPr/>
        </p:nvPicPr>
        <p:blipFill>
          <a:blip r:embed="rId2" cstate="print"/>
          <a:stretch>
            <a:fillRect/>
          </a:stretch>
        </p:blipFill>
        <p:spPr>
          <a:xfrm>
            <a:off x="2160000" y="0"/>
            <a:ext cx="4320779"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4738671_2691933267662827_8154216183279243320_n.jpg"/>
          <p:cNvPicPr>
            <a:picLocks noChangeAspect="1"/>
          </p:cNvPicPr>
          <p:nvPr/>
        </p:nvPicPr>
        <p:blipFill>
          <a:blip r:embed="rId2" cstate="print"/>
          <a:stretch>
            <a:fillRect/>
          </a:stretch>
        </p:blipFill>
        <p:spPr>
          <a:xfrm>
            <a:off x="3353" y="0"/>
            <a:ext cx="8634056"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497718656_122167296896346110_8084682149425800909_n.jpg"/>
          <p:cNvPicPr>
            <a:picLocks noChangeAspect="1"/>
          </p:cNvPicPr>
          <p:nvPr/>
        </p:nvPicPr>
        <p:blipFill>
          <a:blip r:embed="rId2" cstate="print"/>
          <a:stretch>
            <a:fillRect/>
          </a:stretch>
        </p:blipFill>
        <p:spPr>
          <a:xfrm>
            <a:off x="2844000" y="0"/>
            <a:ext cx="3240584"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6940654_122167295852346110_1209864289068586688_n.jpg"/>
          <p:cNvPicPr>
            <a:picLocks noChangeAspect="1"/>
          </p:cNvPicPr>
          <p:nvPr/>
        </p:nvPicPr>
        <p:blipFill>
          <a:blip r:embed="rId2" cstate="print"/>
          <a:stretch>
            <a:fillRect/>
          </a:stretch>
        </p:blipFill>
        <p:spPr>
          <a:xfrm>
            <a:off x="0" y="451490"/>
            <a:ext cx="8640763" cy="4858057"/>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6945469_122167296500346110_7732822292528339155_n.jpg"/>
          <p:cNvPicPr>
            <a:picLocks noChangeAspect="1"/>
          </p:cNvPicPr>
          <p:nvPr/>
        </p:nvPicPr>
        <p:blipFill>
          <a:blip r:embed="rId2" cstate="print"/>
          <a:stretch>
            <a:fillRect/>
          </a:stretch>
        </p:blipFill>
        <p:spPr>
          <a:xfrm>
            <a:off x="0" y="449711"/>
            <a:ext cx="8640763" cy="4861616"/>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496946825_122167296914346110_2251032421595801192_n.jpg"/>
          <p:cNvPicPr>
            <a:picLocks noChangeAspect="1"/>
          </p:cNvPicPr>
          <p:nvPr/>
        </p:nvPicPr>
        <p:blipFill>
          <a:blip r:embed="rId2" cstate="print"/>
          <a:stretch>
            <a:fillRect/>
          </a:stretch>
        </p:blipFill>
        <p:spPr>
          <a:xfrm>
            <a:off x="0" y="449711"/>
            <a:ext cx="8640763" cy="4861616"/>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6949048_122167296950346110_5750547619624368170_n.jpg"/>
          <p:cNvPicPr>
            <a:picLocks noChangeAspect="1"/>
          </p:cNvPicPr>
          <p:nvPr/>
        </p:nvPicPr>
        <p:blipFill>
          <a:blip r:embed="rId2" cstate="print"/>
          <a:stretch>
            <a:fillRect/>
          </a:stretch>
        </p:blipFill>
        <p:spPr>
          <a:xfrm>
            <a:off x="0" y="449711"/>
            <a:ext cx="8640763" cy="4861616"/>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Berg - Eglise du Kirchberg.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Kirchberg1.jpg"/>
          <p:cNvPicPr>
            <a:picLocks noChangeAspect="1"/>
          </p:cNvPicPr>
          <p:nvPr/>
        </p:nvPicPr>
        <p:blipFill>
          <a:blip r:embed="rId2" cstate="print"/>
          <a:stretch>
            <a:fillRect/>
          </a:stretch>
        </p:blipFill>
        <p:spPr>
          <a:xfrm>
            <a:off x="3353" y="0"/>
            <a:ext cx="8634056"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Kirchberg5.jpg"/>
          <p:cNvPicPr>
            <a:picLocks noChangeAspect="1"/>
          </p:cNvPicPr>
          <p:nvPr/>
        </p:nvPicPr>
        <p:blipFill>
          <a:blip r:embed="rId2" cstate="print"/>
          <a:stretch>
            <a:fillRect/>
          </a:stretch>
        </p:blipFill>
        <p:spPr>
          <a:xfrm>
            <a:off x="756000" y="0"/>
            <a:ext cx="3848193" cy="5761038"/>
          </a:xfrm>
          <a:prstGeom prst="rect">
            <a:avLst/>
          </a:prstGeom>
          <a:ln w="38100">
            <a:solidFill>
              <a:srgbClr val="00B0F0"/>
            </a:solidFill>
          </a:ln>
        </p:spPr>
      </p:pic>
      <p:sp>
        <p:nvSpPr>
          <p:cNvPr id="5" name="Rectangle 4"/>
          <p:cNvSpPr/>
          <p:nvPr/>
        </p:nvSpPr>
        <p:spPr>
          <a:xfrm>
            <a:off x="2736000" y="0"/>
            <a:ext cx="216024" cy="576103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540000" y="0"/>
            <a:ext cx="216024" cy="576103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7" name="Image 6" descr="497212304_122167295996346110_1604221949310842177_n.jpg"/>
          <p:cNvPicPr>
            <a:picLocks noChangeAspect="1"/>
          </p:cNvPicPr>
          <p:nvPr/>
        </p:nvPicPr>
        <p:blipFill>
          <a:blip r:embed="rId3" cstate="print"/>
          <a:stretch>
            <a:fillRect/>
          </a:stretch>
        </p:blipFill>
        <p:spPr>
          <a:xfrm>
            <a:off x="4644000" y="0"/>
            <a:ext cx="3240584"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Kirchberg3.jpg"/>
          <p:cNvPicPr>
            <a:picLocks noChangeAspect="1"/>
          </p:cNvPicPr>
          <p:nvPr/>
        </p:nvPicPr>
        <p:blipFill>
          <a:blip r:embed="rId2" cstate="print"/>
          <a:stretch>
            <a:fillRect/>
          </a:stretch>
        </p:blipFill>
        <p:spPr>
          <a:xfrm>
            <a:off x="2396285" y="0"/>
            <a:ext cx="3848193"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Kirchberg4.jpg"/>
          <p:cNvPicPr>
            <a:picLocks noChangeAspect="1"/>
          </p:cNvPicPr>
          <p:nvPr/>
        </p:nvPicPr>
        <p:blipFill>
          <a:blip r:embed="rId2" cstate="print"/>
          <a:stretch>
            <a:fillRect/>
          </a:stretch>
        </p:blipFill>
        <p:spPr>
          <a:xfrm>
            <a:off x="3353" y="0"/>
            <a:ext cx="8634056"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6939349_122167295918346110_2100411150925745564_n.jpg"/>
          <p:cNvPicPr>
            <a:picLocks noChangeAspect="1"/>
          </p:cNvPicPr>
          <p:nvPr/>
        </p:nvPicPr>
        <p:blipFill>
          <a:blip r:embed="rId2" cstate="print"/>
          <a:stretch>
            <a:fillRect/>
          </a:stretch>
        </p:blipFill>
        <p:spPr>
          <a:xfrm>
            <a:off x="756000" y="0"/>
            <a:ext cx="3240584" cy="5761038"/>
          </a:xfrm>
          <a:prstGeom prst="rect">
            <a:avLst/>
          </a:prstGeom>
        </p:spPr>
      </p:pic>
      <p:pic>
        <p:nvPicPr>
          <p:cNvPr id="3" name="Image 2" descr="Kirchberg6.jpg"/>
          <p:cNvPicPr>
            <a:picLocks noChangeAspect="1"/>
          </p:cNvPicPr>
          <p:nvPr/>
        </p:nvPicPr>
        <p:blipFill>
          <a:blip r:embed="rId3" cstate="print"/>
          <a:stretch>
            <a:fillRect/>
          </a:stretch>
        </p:blipFill>
        <p:spPr>
          <a:xfrm>
            <a:off x="3996000" y="0"/>
            <a:ext cx="3848193" cy="5761038"/>
          </a:xfrm>
          <a:prstGeom prst="rect">
            <a:avLst/>
          </a:prstGeom>
          <a:ln w="38100">
            <a:solidFill>
              <a:srgbClr val="00B0F0"/>
            </a:solidFill>
          </a:ln>
        </p:spPr>
      </p:pic>
      <p:sp>
        <p:nvSpPr>
          <p:cNvPr id="4" name="Rectangle 3"/>
          <p:cNvSpPr/>
          <p:nvPr/>
        </p:nvSpPr>
        <p:spPr>
          <a:xfrm>
            <a:off x="7848000" y="0"/>
            <a:ext cx="216024" cy="576103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cSld>
  <p:clrMapOvr>
    <a:masterClrMapping/>
  </p:clrMapOvr>
  <p:transition spd="med" advTm="4000">
    <p:dissolv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Le Kirchberg.jpg"/>
          <p:cNvPicPr>
            <a:picLocks noChangeAspect="1"/>
          </p:cNvPicPr>
          <p:nvPr/>
        </p:nvPicPr>
        <p:blipFill>
          <a:blip r:embed="rId2" cstate="print"/>
          <a:stretch>
            <a:fillRect/>
          </a:stretch>
        </p:blipFill>
        <p:spPr>
          <a:xfrm>
            <a:off x="3353" y="0"/>
            <a:ext cx="8634056"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3" name="ZoneTexte 2"/>
          <p:cNvSpPr txBox="1"/>
          <p:nvPr/>
        </p:nvSpPr>
        <p:spPr>
          <a:xfrm>
            <a:off x="2520181" y="2160439"/>
            <a:ext cx="1928054" cy="674974"/>
          </a:xfrm>
          <a:prstGeom prst="rect">
            <a:avLst/>
          </a:prstGeom>
          <a:noFill/>
        </p:spPr>
        <p:txBody>
          <a:bodyPr wrap="none" lIns="103788" tIns="51878" rIns="103788" bIns="51878" rtlCol="0">
            <a:spAutoFit/>
          </a:bodyPr>
          <a:lstStyle/>
          <a:p>
            <a:pPr defTabSz="940306"/>
            <a:r>
              <a:rPr lang="fr-FR" sz="3700" b="1" dirty="0">
                <a:ln w="19050">
                  <a:solidFill>
                    <a:srgbClr val="F79646">
                      <a:lumMod val="50000"/>
                    </a:srgbClr>
                  </a:solidFill>
                </a:ln>
                <a:solidFill>
                  <a:srgbClr val="FFFF00"/>
                </a:solidFill>
                <a:latin typeface="Franklin Gothic Medium" pitchFamily="34" charset="0"/>
              </a:rPr>
              <a:t>Création</a:t>
            </a:r>
          </a:p>
        </p:txBody>
      </p:sp>
      <p:sp>
        <p:nvSpPr>
          <p:cNvPr id="4" name="Étoile à 12 branches 3"/>
          <p:cNvSpPr>
            <a:spLocks/>
          </p:cNvSpPr>
          <p:nvPr/>
        </p:nvSpPr>
        <p:spPr>
          <a:xfrm>
            <a:off x="4536405" y="4392687"/>
            <a:ext cx="1040599" cy="576000"/>
          </a:xfrm>
          <a:prstGeom prst="star12">
            <a:avLst>
              <a:gd name="adj" fmla="val 39160"/>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103788" tIns="51878" rIns="103788" bIns="51878" rtlCol="0" anchor="ctr"/>
          <a:lstStyle/>
          <a:p>
            <a:pPr algn="ctr" defTabSz="940306"/>
            <a:r>
              <a:rPr lang="fr-FR" sz="1300" dirty="0" smtClean="0">
                <a:solidFill>
                  <a:srgbClr val="FF0000"/>
                </a:solidFill>
                <a:latin typeface="Rockwell" pitchFamily="18" charset="0"/>
              </a:rPr>
              <a:t>2477</a:t>
            </a:r>
            <a:endParaRPr lang="fr-FR" sz="1300" dirty="0">
              <a:solidFill>
                <a:srgbClr val="FF0000"/>
              </a:solidFill>
              <a:latin typeface="Rockwell" pitchFamily="18" charset="0"/>
            </a:endParaRPr>
          </a:p>
        </p:txBody>
      </p:sp>
      <p:sp>
        <p:nvSpPr>
          <p:cNvPr id="10" name="ZoneTexte 9"/>
          <p:cNvSpPr txBox="1"/>
          <p:nvPr/>
        </p:nvSpPr>
        <p:spPr>
          <a:xfrm>
            <a:off x="4428002" y="216250"/>
            <a:ext cx="4017438" cy="1243543"/>
          </a:xfrm>
          <a:prstGeom prst="rect">
            <a:avLst/>
          </a:prstGeom>
          <a:noFill/>
        </p:spPr>
        <p:txBody>
          <a:bodyPr wrap="square" lIns="103788" tIns="51878" rIns="103788" bIns="51878" rtlCol="0">
            <a:spAutoFit/>
          </a:bodyPr>
          <a:lstStyle/>
          <a:p>
            <a:pPr algn="ctr" defTabSz="940306"/>
            <a:r>
              <a:rPr lang="en-US" sz="3700" b="1" dirty="0" smtClean="0">
                <a:ln w="19050">
                  <a:solidFill>
                    <a:srgbClr val="F79646">
                      <a:lumMod val="50000"/>
                    </a:srgbClr>
                  </a:solidFill>
                </a:ln>
                <a:solidFill>
                  <a:srgbClr val="FFFF00"/>
                </a:solidFill>
                <a:latin typeface="Franklin Gothic Medium" pitchFamily="34" charset="0"/>
              </a:rPr>
              <a:t>Carillon </a:t>
            </a:r>
          </a:p>
          <a:p>
            <a:pPr algn="ctr" defTabSz="940306"/>
            <a:r>
              <a:rPr lang="en-US" sz="3700" b="1" dirty="0" smtClean="0">
                <a:ln w="19050">
                  <a:solidFill>
                    <a:srgbClr val="F79646">
                      <a:lumMod val="50000"/>
                    </a:srgbClr>
                  </a:solidFill>
                </a:ln>
                <a:solidFill>
                  <a:srgbClr val="FFFF00"/>
                </a:solidFill>
                <a:latin typeface="Franklin Gothic Medium" pitchFamily="34" charset="0"/>
              </a:rPr>
              <a:t>de cloches</a:t>
            </a:r>
            <a:endParaRPr lang="fr-FR" sz="3700" b="1" dirty="0">
              <a:ln w="19050">
                <a:solidFill>
                  <a:srgbClr val="F79646">
                    <a:lumMod val="50000"/>
                  </a:srgbClr>
                </a:solidFill>
              </a:ln>
              <a:solidFill>
                <a:srgbClr val="FFFF00"/>
              </a:solidFill>
              <a:latin typeface="Franklin Gothic Medium" pitchFamily="34" charset="0"/>
            </a:endParaRPr>
          </a:p>
        </p:txBody>
      </p:sp>
      <p:sp>
        <p:nvSpPr>
          <p:cNvPr id="11" name="ZoneTexte 10"/>
          <p:cNvSpPr txBox="1"/>
          <p:nvPr/>
        </p:nvSpPr>
        <p:spPr>
          <a:xfrm>
            <a:off x="5976565" y="4896743"/>
            <a:ext cx="1803148" cy="674974"/>
          </a:xfrm>
          <a:prstGeom prst="rect">
            <a:avLst/>
          </a:prstGeom>
          <a:noFill/>
        </p:spPr>
        <p:txBody>
          <a:bodyPr wrap="none" lIns="103788" tIns="51878" rIns="103788" bIns="51878" rtlCol="0">
            <a:spAutoFit/>
          </a:bodyPr>
          <a:lstStyle/>
          <a:p>
            <a:pPr defTabSz="940306"/>
            <a:r>
              <a:rPr lang="fr-FR" sz="3700" b="1" dirty="0">
                <a:ln w="19050">
                  <a:solidFill>
                    <a:srgbClr val="F79646">
                      <a:lumMod val="50000"/>
                    </a:srgbClr>
                  </a:solidFill>
                </a:ln>
                <a:solidFill>
                  <a:srgbClr val="FFFF00"/>
                </a:solidFill>
                <a:latin typeface="Franklin Gothic Medium" pitchFamily="34" charset="0"/>
              </a:rPr>
              <a:t>Internet</a:t>
            </a:r>
            <a:endParaRPr lang="fr-FR" sz="4200" b="1" dirty="0">
              <a:ln w="19050">
                <a:solidFill>
                  <a:srgbClr val="F79646">
                    <a:lumMod val="50000"/>
                  </a:srgbClr>
                </a:solidFill>
              </a:ln>
              <a:solidFill>
                <a:srgbClr val="FFFF00"/>
              </a:solidFill>
              <a:latin typeface="Franklin Gothic Medium" pitchFamily="34" charset="0"/>
            </a:endParaRPr>
          </a:p>
        </p:txBody>
      </p:sp>
      <p:sp>
        <p:nvSpPr>
          <p:cNvPr id="5" name="ZoneTexte 4"/>
          <p:cNvSpPr txBox="1"/>
          <p:nvPr/>
        </p:nvSpPr>
        <p:spPr>
          <a:xfrm>
            <a:off x="575965" y="5184775"/>
            <a:ext cx="979045" cy="304824"/>
          </a:xfrm>
          <a:prstGeom prst="rect">
            <a:avLst/>
          </a:prstGeom>
          <a:noFill/>
        </p:spPr>
        <p:txBody>
          <a:bodyPr wrap="none" lIns="103788" tIns="51878" rIns="103788" bIns="51878" rtlCol="0">
            <a:spAutoFit/>
          </a:bodyPr>
          <a:lstStyle/>
          <a:p>
            <a:pPr defTabSz="940306"/>
            <a:r>
              <a:rPr lang="fr-FR" sz="1300" b="1" dirty="0" smtClean="0">
                <a:solidFill>
                  <a:srgbClr val="FF0000"/>
                </a:solidFill>
              </a:rPr>
              <a:t>20.05.2025</a:t>
            </a:r>
            <a:endParaRPr lang="fr-FR" sz="1300" b="1" dirty="0">
              <a:solidFill>
                <a:srgbClr val="FF0000"/>
              </a:solidFill>
            </a:endParaRPr>
          </a:p>
        </p:txBody>
      </p:sp>
      <p:pic>
        <p:nvPicPr>
          <p:cNvPr id="2" name="Picture 2" descr="C:\IM\IM\Identities\{20778270-09D0-4E54-8F7B-3114953C022E}\Signature\{55F25316-80BD-4F7C-996C-7B8069AFDF79}\ROLAND~166667.GIF"/>
          <p:cNvPicPr>
            <a:picLocks noChangeAspect="1" noChangeArrowheads="1" noCrop="1"/>
          </p:cNvPicPr>
          <p:nvPr/>
        </p:nvPicPr>
        <p:blipFill>
          <a:blip r:embed="rId3" cstate="print"/>
          <a:srcRect/>
          <a:stretch>
            <a:fillRect/>
          </a:stretch>
        </p:blipFill>
        <p:spPr bwMode="auto">
          <a:xfrm>
            <a:off x="719981" y="2088431"/>
            <a:ext cx="1496990" cy="744808"/>
          </a:xfrm>
          <a:prstGeom prst="rect">
            <a:avLst/>
          </a:prstGeom>
          <a:noFill/>
          <a:ln w="9525">
            <a:noFill/>
          </a:ln>
        </p:spPr>
      </p:pic>
      <p:pic>
        <p:nvPicPr>
          <p:cNvPr id="14" name="Image 13" descr="2446956.png"/>
          <p:cNvPicPr>
            <a:picLocks noChangeAspect="1"/>
          </p:cNvPicPr>
          <p:nvPr/>
        </p:nvPicPr>
        <p:blipFill>
          <a:blip r:embed="rId4" cstate="print"/>
          <a:stretch>
            <a:fillRect/>
          </a:stretch>
        </p:blipFill>
        <p:spPr>
          <a:xfrm>
            <a:off x="2160141" y="864295"/>
            <a:ext cx="757842" cy="673006"/>
          </a:xfrm>
          <a:prstGeom prst="rect">
            <a:avLst/>
          </a:prstGeom>
        </p:spPr>
      </p:pic>
      <p:pic>
        <p:nvPicPr>
          <p:cNvPr id="13" name="Image 12" descr="a1camera-3.gif"/>
          <p:cNvPicPr>
            <a:picLocks noChangeAspect="1"/>
          </p:cNvPicPr>
          <p:nvPr/>
        </p:nvPicPr>
        <p:blipFill>
          <a:blip r:embed="rId5" cstate="print"/>
          <a:stretch>
            <a:fillRect/>
          </a:stretch>
        </p:blipFill>
        <p:spPr>
          <a:xfrm>
            <a:off x="1620000" y="3600000"/>
            <a:ext cx="1858064" cy="1296000"/>
          </a:xfrm>
          <a:prstGeom prst="rect">
            <a:avLst/>
          </a:prstGeom>
        </p:spPr>
      </p:pic>
      <p:pic>
        <p:nvPicPr>
          <p:cNvPr id="6146" name="Picture 2" descr="🔔 Cloche Emoji: Signification &amp; Utilisation"/>
          <p:cNvPicPr>
            <a:picLocks noChangeAspect="1" noChangeArrowheads="1" noCrop="1"/>
          </p:cNvPicPr>
          <p:nvPr/>
        </p:nvPicPr>
        <p:blipFill>
          <a:blip r:embed="rId6" cstate="print"/>
          <a:srcRect/>
          <a:stretch>
            <a:fillRect/>
          </a:stretch>
        </p:blipFill>
        <p:spPr bwMode="auto">
          <a:xfrm>
            <a:off x="5760541" y="1836000"/>
            <a:ext cx="1584176" cy="1584176"/>
          </a:xfrm>
          <a:prstGeom prst="rect">
            <a:avLst/>
          </a:prstGeom>
          <a:noFill/>
        </p:spPr>
      </p:pic>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nodeType="afterEffect">
                                  <p:stCondLst>
                                    <p:cond delay="2000"/>
                                  </p:stCondLst>
                                  <p:childTnLst>
                                    <p:set>
                                      <p:cBhvr>
                                        <p:cTn id="6" dur="1" fill="hold">
                                          <p:stCondLst>
                                            <p:cond delay="0"/>
                                          </p:stCondLst>
                                        </p:cTn>
                                        <p:tgtEl>
                                          <p:spTgt spid="13"/>
                                        </p:tgtEl>
                                        <p:attrNameLst>
                                          <p:attrName>style.visibility</p:attrName>
                                        </p:attrNameLst>
                                      </p:cBhvr>
                                      <p:to>
                                        <p:strVal val="visible"/>
                                      </p:to>
                                    </p:set>
                                    <p:anim to="" calcmode="lin" valueType="num">
                                      <p:cBhvr>
                                        <p:cTn id="7" dur="1" fill="hold"/>
                                        <p:tgtEl>
                                          <p:spTgt spid="13"/>
                                        </p:tgtEl>
                                        <p:attrNameLst>
                                          <p:attrName/>
                                        </p:attrNameLst>
                                      </p:cBhvr>
                                    </p:anim>
                                  </p:childTnLst>
                                </p:cTn>
                              </p:par>
                            </p:childTnLst>
                          </p:cTn>
                        </p:par>
                        <p:par>
                          <p:cTn id="8" fill="hold">
                            <p:stCondLst>
                              <p:cond delay="2000"/>
                            </p:stCondLst>
                            <p:childTnLst>
                              <p:par>
                                <p:cTn id="9" presetID="24" presetClass="entr" presetSubtype="0" fill="hold" grpId="0" nodeType="afterEffect">
                                  <p:stCondLst>
                                    <p:cond delay="2000"/>
                                  </p:stCondLst>
                                  <p:childTnLst>
                                    <p:set>
                                      <p:cBhvr>
                                        <p:cTn id="10" dur="1" fill="hold">
                                          <p:stCondLst>
                                            <p:cond delay="0"/>
                                          </p:stCondLst>
                                        </p:cTn>
                                        <p:tgtEl>
                                          <p:spTgt spid="11"/>
                                        </p:tgtEl>
                                        <p:attrNameLst>
                                          <p:attrName>style.visibility</p:attrName>
                                        </p:attrNameLst>
                                      </p:cBhvr>
                                      <p:to>
                                        <p:strVal val="visible"/>
                                      </p:to>
                                    </p:set>
                                    <p:anim to="" calcmode="lin" valueType="num">
                                      <p:cBhvr>
                                        <p:cTn id="11" dur="1" fill="hold"/>
                                        <p:tgtEl>
                                          <p:spTgt spid="11"/>
                                        </p:tgtEl>
                                        <p:attrNameLst>
                                          <p:attrName/>
                                        </p:attrNameLst>
                                      </p:cBhvr>
                                    </p:anim>
                                  </p:childTnLst>
                                </p:cTn>
                              </p:par>
                            </p:childTnLst>
                          </p:cTn>
                        </p:par>
                        <p:par>
                          <p:cTn id="12" fill="hold">
                            <p:stCondLst>
                              <p:cond delay="4000"/>
                            </p:stCondLst>
                            <p:childTnLst>
                              <p:par>
                                <p:cTn id="13" presetID="24" presetClass="entr" presetSubtype="0" fill="hold" nodeType="afterEffect">
                                  <p:stCondLst>
                                    <p:cond delay="2000"/>
                                  </p:stCondLst>
                                  <p:childTnLst>
                                    <p:set>
                                      <p:cBhvr>
                                        <p:cTn id="14" dur="1" fill="hold">
                                          <p:stCondLst>
                                            <p:cond delay="0"/>
                                          </p:stCondLst>
                                        </p:cTn>
                                        <p:tgtEl>
                                          <p:spTgt spid="6146"/>
                                        </p:tgtEl>
                                        <p:attrNameLst>
                                          <p:attrName>style.visibility</p:attrName>
                                        </p:attrNameLst>
                                      </p:cBhvr>
                                      <p:to>
                                        <p:strVal val="visible"/>
                                      </p:to>
                                    </p:set>
                                    <p:anim to="" calcmode="lin" valueType="num">
                                      <p:cBhvr>
                                        <p:cTn id="15" dur="1" fill="hold"/>
                                        <p:tgtEl>
                                          <p:spTgt spid="6146"/>
                                        </p:tgtEl>
                                        <p:attrNameLst>
                                          <p:attrName/>
                                        </p:attrNameLst>
                                      </p:cBhvr>
                                    </p:anim>
                                  </p:childTnLst>
                                </p:cTn>
                              </p:par>
                            </p:childTnLst>
                          </p:cTn>
                        </p:par>
                        <p:par>
                          <p:cTn id="16" fill="hold">
                            <p:stCondLst>
                              <p:cond delay="6000"/>
                            </p:stCondLst>
                            <p:childTnLst>
                              <p:par>
                                <p:cTn id="17" presetID="24" presetClass="entr" presetSubtype="0" fill="hold" grpId="0" nodeType="afterEffect">
                                  <p:stCondLst>
                                    <p:cond delay="2000"/>
                                  </p:stCondLst>
                                  <p:childTnLst>
                                    <p:set>
                                      <p:cBhvr>
                                        <p:cTn id="18" dur="1" fill="hold">
                                          <p:stCondLst>
                                            <p:cond delay="0"/>
                                          </p:stCondLst>
                                        </p:cTn>
                                        <p:tgtEl>
                                          <p:spTgt spid="10"/>
                                        </p:tgtEl>
                                        <p:attrNameLst>
                                          <p:attrName>style.visibility</p:attrName>
                                        </p:attrNameLst>
                                      </p:cBhvr>
                                      <p:to>
                                        <p:strVal val="visible"/>
                                      </p:to>
                                    </p:set>
                                    <p:anim to="" calcmode="lin" valueType="num">
                                      <p:cBhvr>
                                        <p:cTn id="19" dur="1" fill="hold"/>
                                        <p:tgtEl>
                                          <p:spTgt spid="10"/>
                                        </p:tgtEl>
                                        <p:attrNameLst>
                                          <p:attrName/>
                                        </p:attrNameLst>
                                      </p:cBhvr>
                                    </p:anim>
                                  </p:childTnLst>
                                </p:cTn>
                              </p:par>
                            </p:childTnLst>
                          </p:cTn>
                        </p:par>
                        <p:par>
                          <p:cTn id="20" fill="hold">
                            <p:stCondLst>
                              <p:cond delay="8000"/>
                            </p:stCondLst>
                            <p:childTnLst>
                              <p:par>
                                <p:cTn id="21" presetID="24" presetClass="entr" presetSubtype="0" fill="hold" nodeType="afterEffect">
                                  <p:stCondLst>
                                    <p:cond delay="2000"/>
                                  </p:stCondLst>
                                  <p:childTnLst>
                                    <p:set>
                                      <p:cBhvr>
                                        <p:cTn id="22" dur="1" fill="hold">
                                          <p:stCondLst>
                                            <p:cond delay="0"/>
                                          </p:stCondLst>
                                        </p:cTn>
                                        <p:tgtEl>
                                          <p:spTgt spid="2"/>
                                        </p:tgtEl>
                                        <p:attrNameLst>
                                          <p:attrName>style.visibility</p:attrName>
                                        </p:attrNameLst>
                                      </p:cBhvr>
                                      <p:to>
                                        <p:strVal val="visible"/>
                                      </p:to>
                                    </p:set>
                                    <p:anim to="" calcmode="lin" valueType="num">
                                      <p:cBhvr>
                                        <p:cTn id="23" dur="1" fill="hold"/>
                                        <p:tgtEl>
                                          <p:spTgt spid="2"/>
                                        </p:tgtEl>
                                        <p:attrNameLst>
                                          <p:attrName/>
                                        </p:attrNameLst>
                                      </p:cBhvr>
                                    </p:anim>
                                  </p:childTnLst>
                                </p:cTn>
                              </p:par>
                            </p:childTnLst>
                          </p:cTn>
                        </p:par>
                        <p:par>
                          <p:cTn id="24" fill="hold">
                            <p:stCondLst>
                              <p:cond delay="10000"/>
                            </p:stCondLst>
                            <p:childTnLst>
                              <p:par>
                                <p:cTn id="25" presetID="24" presetClass="entr" presetSubtype="0" fill="hold" grpId="0" nodeType="afterEffect">
                                  <p:stCondLst>
                                    <p:cond delay="2000"/>
                                  </p:stCondLst>
                                  <p:childTnLst>
                                    <p:set>
                                      <p:cBhvr>
                                        <p:cTn id="26" dur="1" fill="hold">
                                          <p:stCondLst>
                                            <p:cond delay="0"/>
                                          </p:stCondLst>
                                        </p:cTn>
                                        <p:tgtEl>
                                          <p:spTgt spid="3"/>
                                        </p:tgtEl>
                                        <p:attrNameLst>
                                          <p:attrName>style.visibility</p:attrName>
                                        </p:attrNameLst>
                                      </p:cBhvr>
                                      <p:to>
                                        <p:strVal val="visible"/>
                                      </p:to>
                                    </p:set>
                                    <p:anim to="" calcmode="lin" valueType="num">
                                      <p:cBhvr>
                                        <p:cTn id="27" dur="1" fill="hold"/>
                                        <p:tgtEl>
                                          <p:spTgt spid="3"/>
                                        </p:tgtEl>
                                        <p:attrNameLst>
                                          <p:attrName/>
                                        </p:attrNameLst>
                                      </p:cBhvr>
                                    </p:anim>
                                  </p:childTnLst>
                                </p:cTn>
                              </p:par>
                            </p:childTnLst>
                          </p:cTn>
                        </p:par>
                        <p:par>
                          <p:cTn id="28" fill="hold">
                            <p:stCondLst>
                              <p:cond delay="12000"/>
                            </p:stCondLst>
                            <p:childTnLst>
                              <p:par>
                                <p:cTn id="29" presetID="24" presetClass="entr" presetSubtype="0" fill="hold" nodeType="afterEffect">
                                  <p:stCondLst>
                                    <p:cond delay="2000"/>
                                  </p:stCondLst>
                                  <p:childTnLst>
                                    <p:set>
                                      <p:cBhvr>
                                        <p:cTn id="30" dur="1" fill="hold">
                                          <p:stCondLst>
                                            <p:cond delay="0"/>
                                          </p:stCondLst>
                                        </p:cTn>
                                        <p:tgtEl>
                                          <p:spTgt spid="14"/>
                                        </p:tgtEl>
                                        <p:attrNameLst>
                                          <p:attrName>style.visibility</p:attrName>
                                        </p:attrNameLst>
                                      </p:cBhvr>
                                      <p:to>
                                        <p:strVal val="visible"/>
                                      </p:to>
                                    </p:set>
                                    <p:anim to="" calcmode="lin" valueType="num">
                                      <p:cBhvr>
                                        <p:cTn id="31" dur="1" fill="hold"/>
                                        <p:tgtEl>
                                          <p:spTgt spid="14"/>
                                        </p:tgtEl>
                                        <p:attrNameLst>
                                          <p:attrName/>
                                        </p:attrNameLst>
                                      </p:cBhvr>
                                    </p:anim>
                                  </p:childTnLst>
                                </p:cTn>
                              </p:par>
                            </p:childTnLst>
                          </p:cTn>
                        </p:par>
                        <p:par>
                          <p:cTn id="32" fill="hold">
                            <p:stCondLst>
                              <p:cond delay="14000"/>
                            </p:stCondLst>
                            <p:childTnLst>
                              <p:par>
                                <p:cTn id="33" presetID="24" presetClass="entr" presetSubtype="0" fill="hold" grpId="0" nodeType="afterEffect">
                                  <p:stCondLst>
                                    <p:cond delay="2000"/>
                                  </p:stCondLst>
                                  <p:childTnLst>
                                    <p:set>
                                      <p:cBhvr>
                                        <p:cTn id="34" dur="1" fill="hold">
                                          <p:stCondLst>
                                            <p:cond delay="0"/>
                                          </p:stCondLst>
                                        </p:cTn>
                                        <p:tgtEl>
                                          <p:spTgt spid="4"/>
                                        </p:tgtEl>
                                        <p:attrNameLst>
                                          <p:attrName>style.visibility</p:attrName>
                                        </p:attrNameLst>
                                      </p:cBhvr>
                                      <p:to>
                                        <p:strVal val="visible"/>
                                      </p:to>
                                    </p:set>
                                    <p:anim to="" calcmode="lin" valueType="num">
                                      <p:cBhvr>
                                        <p:cTn id="35" dur="1" fill="hold"/>
                                        <p:tgtEl>
                                          <p:spTgt spid="4"/>
                                        </p:tgtEl>
                                        <p:attrNameLst>
                                          <p:attrName/>
                                        </p:attrNameLst>
                                      </p:cBhvr>
                                    </p:anim>
                                  </p:childTnLst>
                                </p:cTn>
                              </p:par>
                            </p:childTnLst>
                          </p:cTn>
                        </p:par>
                        <p:par>
                          <p:cTn id="36" fill="hold">
                            <p:stCondLst>
                              <p:cond delay="16000"/>
                            </p:stCondLst>
                            <p:childTnLst>
                              <p:par>
                                <p:cTn id="37" presetID="24" presetClass="entr" presetSubtype="0" fill="hold" grpId="0" nodeType="afterEffect">
                                  <p:stCondLst>
                                    <p:cond delay="2000"/>
                                  </p:stCondLst>
                                  <p:childTnLst>
                                    <p:set>
                                      <p:cBhvr>
                                        <p:cTn id="38" dur="1" fill="hold">
                                          <p:stCondLst>
                                            <p:cond delay="0"/>
                                          </p:stCondLst>
                                        </p:cTn>
                                        <p:tgtEl>
                                          <p:spTgt spid="5"/>
                                        </p:tgtEl>
                                        <p:attrNameLst>
                                          <p:attrName>style.visibility</p:attrName>
                                        </p:attrNameLst>
                                      </p:cBhvr>
                                      <p:to>
                                        <p:strVal val="visible"/>
                                      </p:to>
                                    </p:set>
                                    <p:anim to="" calcmode="lin" valueType="num">
                                      <p:cBhvr>
                                        <p:cTn id="39"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10" grpId="0"/>
      <p:bldP spid="11" grpId="0"/>
      <p:bldP spid="5" grpId="0"/>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9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76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368</TotalTime>
  <Words>370</Words>
  <Application>Microsoft Office PowerPoint</Application>
  <PresentationFormat>Personnalisé</PresentationFormat>
  <Paragraphs>26</Paragraphs>
  <Slides>57</Slides>
  <Notes>1</Notes>
  <HiddenSlides>0</HiddenSlides>
  <MMClips>1</MMClips>
  <ScaleCrop>false</ScaleCrop>
  <HeadingPairs>
    <vt:vector size="4" baseType="variant">
      <vt:variant>
        <vt:lpstr>Thème</vt:lpstr>
      </vt:variant>
      <vt:variant>
        <vt:i4>3</vt:i4>
      </vt:variant>
      <vt:variant>
        <vt:lpstr>Titres des diapositives</vt:lpstr>
      </vt:variant>
      <vt:variant>
        <vt:i4>57</vt:i4>
      </vt:variant>
    </vt:vector>
  </HeadingPairs>
  <TitlesOfParts>
    <vt:vector size="60" baseType="lpstr">
      <vt:lpstr>Thème Office</vt:lpstr>
      <vt:lpstr>29_Thème Office</vt:lpstr>
      <vt:lpstr>76_Thème Office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lpstr>Diapositive 31</vt:lpstr>
      <vt:lpstr>Diapositive 32</vt:lpstr>
      <vt:lpstr>Diapositive 33</vt:lpstr>
      <vt:lpstr>Diapositive 34</vt:lpstr>
      <vt:lpstr>Diapositive 35</vt:lpstr>
      <vt:lpstr>Diapositive 36</vt:lpstr>
      <vt:lpstr>Diapositive 37</vt:lpstr>
      <vt:lpstr>Diapositive 38</vt:lpstr>
      <vt:lpstr>Diapositive 39</vt:lpstr>
      <vt:lpstr>Diapositive 40</vt:lpstr>
      <vt:lpstr>Diapositive 41</vt:lpstr>
      <vt:lpstr>Diapositive 42</vt:lpstr>
      <vt:lpstr>Diapositive 43</vt:lpstr>
      <vt:lpstr>Diapositive 44</vt:lpstr>
      <vt:lpstr>Diapositive 45</vt:lpstr>
      <vt:lpstr>Diapositive 46</vt:lpstr>
      <vt:lpstr>Diapositive 47</vt:lpstr>
      <vt:lpstr>Diapositive 48</vt:lpstr>
      <vt:lpstr>Diapositive 49</vt:lpstr>
      <vt:lpstr>Diapositive 50</vt:lpstr>
      <vt:lpstr>Diapositive 51</vt:lpstr>
      <vt:lpstr>Diapositive 52</vt:lpstr>
      <vt:lpstr>Diapositive 53</vt:lpstr>
      <vt:lpstr>Diapositive 54</vt:lpstr>
      <vt:lpstr>Diapositive 55</vt:lpstr>
      <vt:lpstr>Diapositive 56</vt:lpstr>
      <vt:lpstr>Diapositive 57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Roland albenesius</dc:creator>
  <cp:lastModifiedBy>Roland albenesius</cp:lastModifiedBy>
  <cp:revision>38</cp:revision>
  <dcterms:created xsi:type="dcterms:W3CDTF">2025-05-19T18:09:13Z</dcterms:created>
  <dcterms:modified xsi:type="dcterms:W3CDTF">2025-05-20T20:48:55Z</dcterms:modified>
</cp:coreProperties>
</file>