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8"/>
  </p:notesMasterIdLst>
  <p:sldIdLst>
    <p:sldId id="256" r:id="rId4"/>
    <p:sldId id="296" r:id="rId5"/>
    <p:sldId id="299" r:id="rId6"/>
    <p:sldId id="308" r:id="rId7"/>
    <p:sldId id="291" r:id="rId8"/>
    <p:sldId id="314" r:id="rId9"/>
    <p:sldId id="262" r:id="rId10"/>
    <p:sldId id="263" r:id="rId11"/>
    <p:sldId id="287" r:id="rId12"/>
    <p:sldId id="260" r:id="rId13"/>
    <p:sldId id="283" r:id="rId14"/>
    <p:sldId id="280" r:id="rId15"/>
    <p:sldId id="278" r:id="rId16"/>
    <p:sldId id="271" r:id="rId17"/>
    <p:sldId id="302" r:id="rId18"/>
    <p:sldId id="285" r:id="rId19"/>
    <p:sldId id="294" r:id="rId20"/>
    <p:sldId id="292" r:id="rId21"/>
    <p:sldId id="293" r:id="rId22"/>
    <p:sldId id="297" r:id="rId23"/>
    <p:sldId id="313" r:id="rId24"/>
    <p:sldId id="304" r:id="rId25"/>
    <p:sldId id="305" r:id="rId26"/>
    <p:sldId id="290" r:id="rId27"/>
    <p:sldId id="284" r:id="rId28"/>
    <p:sldId id="286" r:id="rId29"/>
    <p:sldId id="264" r:id="rId30"/>
    <p:sldId id="273" r:id="rId31"/>
    <p:sldId id="277" r:id="rId32"/>
    <p:sldId id="281" r:id="rId33"/>
    <p:sldId id="309" r:id="rId34"/>
    <p:sldId id="310" r:id="rId35"/>
    <p:sldId id="311" r:id="rId36"/>
    <p:sldId id="315" r:id="rId37"/>
    <p:sldId id="316" r:id="rId38"/>
    <p:sldId id="318" r:id="rId39"/>
    <p:sldId id="322" r:id="rId40"/>
    <p:sldId id="319" r:id="rId41"/>
    <p:sldId id="320" r:id="rId42"/>
    <p:sldId id="275" r:id="rId43"/>
    <p:sldId id="265" r:id="rId44"/>
    <p:sldId id="307" r:id="rId45"/>
    <p:sldId id="279" r:id="rId46"/>
    <p:sldId id="274" r:id="rId47"/>
    <p:sldId id="268" r:id="rId48"/>
    <p:sldId id="288" r:id="rId49"/>
    <p:sldId id="269" r:id="rId50"/>
    <p:sldId id="258" r:id="rId51"/>
    <p:sldId id="272" r:id="rId52"/>
    <p:sldId id="312" r:id="rId53"/>
    <p:sldId id="282" r:id="rId54"/>
    <p:sldId id="301" r:id="rId55"/>
    <p:sldId id="267" r:id="rId56"/>
    <p:sldId id="257" r:id="rId5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E02A8-CA10-4D52-868D-754D58089E52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126333-4FC3-4F65-BE83-CDA4C4AA85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126333-4FC3-4F65-BE83-CDA4C4AA85D2}" type="slidenum">
              <a:rPr lang="fr-FR" smtClean="0"/>
              <a:pPr/>
              <a:t>37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79" y="179318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423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7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2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51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7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0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2" y="3704834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2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5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0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75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01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26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51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77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02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8" y="13451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51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7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543" indent="0">
              <a:buNone/>
              <a:defRPr sz="2100" b="1"/>
            </a:lvl2pPr>
            <a:lvl3pPr marL="945084" indent="0">
              <a:buNone/>
              <a:defRPr sz="1800" b="1"/>
            </a:lvl3pPr>
            <a:lvl4pPr marL="1417590" indent="0">
              <a:buNone/>
              <a:defRPr sz="1700" b="1"/>
            </a:lvl4pPr>
            <a:lvl5pPr marL="1890120" indent="0">
              <a:buNone/>
              <a:defRPr sz="1700" b="1"/>
            </a:lvl5pPr>
            <a:lvl6pPr marL="2362648" indent="0">
              <a:buNone/>
              <a:defRPr sz="1700" b="1"/>
            </a:lvl6pPr>
            <a:lvl7pPr marL="2835177" indent="0">
              <a:buNone/>
              <a:defRPr sz="1700" b="1"/>
            </a:lvl7pPr>
            <a:lvl8pPr marL="3307717" indent="0">
              <a:buNone/>
              <a:defRPr sz="1700" b="1"/>
            </a:lvl8pPr>
            <a:lvl9pPr marL="378023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42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7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543" indent="0">
              <a:buNone/>
              <a:defRPr sz="2100" b="1"/>
            </a:lvl2pPr>
            <a:lvl3pPr marL="945084" indent="0">
              <a:buNone/>
              <a:defRPr sz="1800" b="1"/>
            </a:lvl3pPr>
            <a:lvl4pPr marL="1417590" indent="0">
              <a:buNone/>
              <a:defRPr sz="1700" b="1"/>
            </a:lvl4pPr>
            <a:lvl5pPr marL="1890120" indent="0">
              <a:buNone/>
              <a:defRPr sz="1700" b="1"/>
            </a:lvl5pPr>
            <a:lvl6pPr marL="2362648" indent="0">
              <a:buNone/>
              <a:defRPr sz="1700" b="1"/>
            </a:lvl6pPr>
            <a:lvl7pPr marL="2835177" indent="0">
              <a:buNone/>
              <a:defRPr sz="1700" b="1"/>
            </a:lvl7pPr>
            <a:lvl8pPr marL="3307717" indent="0">
              <a:buNone/>
              <a:defRPr sz="1700" b="1"/>
            </a:lvl8pPr>
            <a:lvl9pPr marL="378023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142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3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144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35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543" indent="0">
              <a:buNone/>
              <a:defRPr sz="1300"/>
            </a:lvl2pPr>
            <a:lvl3pPr marL="945084" indent="0">
              <a:buNone/>
              <a:defRPr sz="1100"/>
            </a:lvl3pPr>
            <a:lvl4pPr marL="1417590" indent="0">
              <a:buNone/>
              <a:defRPr sz="1000"/>
            </a:lvl4pPr>
            <a:lvl5pPr marL="1890120" indent="0">
              <a:buNone/>
              <a:defRPr sz="1000"/>
            </a:lvl5pPr>
            <a:lvl6pPr marL="2362648" indent="0">
              <a:buNone/>
              <a:defRPr sz="1000"/>
            </a:lvl6pPr>
            <a:lvl7pPr marL="2835177" indent="0">
              <a:buNone/>
              <a:defRPr sz="1000"/>
            </a:lvl7pPr>
            <a:lvl8pPr marL="3307717" indent="0">
              <a:buNone/>
              <a:defRPr sz="1000"/>
            </a:lvl8pPr>
            <a:lvl9pPr marL="378023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0" y="4035497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0" y="51841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543" indent="0">
              <a:buNone/>
              <a:defRPr sz="2900"/>
            </a:lvl2pPr>
            <a:lvl3pPr marL="945084" indent="0">
              <a:buNone/>
              <a:defRPr sz="2500"/>
            </a:lvl3pPr>
            <a:lvl4pPr marL="1417590" indent="0">
              <a:buNone/>
              <a:defRPr sz="2100"/>
            </a:lvl4pPr>
            <a:lvl5pPr marL="1890120" indent="0">
              <a:buNone/>
              <a:defRPr sz="2100"/>
            </a:lvl5pPr>
            <a:lvl6pPr marL="2362648" indent="0">
              <a:buNone/>
              <a:defRPr sz="2100"/>
            </a:lvl6pPr>
            <a:lvl7pPr marL="2835177" indent="0">
              <a:buNone/>
              <a:defRPr sz="2100"/>
            </a:lvl7pPr>
            <a:lvl8pPr marL="3307717" indent="0">
              <a:buNone/>
              <a:defRPr sz="2100"/>
            </a:lvl8pPr>
            <a:lvl9pPr marL="378023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0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543" indent="0">
              <a:buNone/>
              <a:defRPr sz="1300"/>
            </a:lvl2pPr>
            <a:lvl3pPr marL="945084" indent="0">
              <a:buNone/>
              <a:defRPr sz="1100"/>
            </a:lvl3pPr>
            <a:lvl4pPr marL="1417590" indent="0">
              <a:buNone/>
              <a:defRPr sz="1000"/>
            </a:lvl4pPr>
            <a:lvl5pPr marL="1890120" indent="0">
              <a:buNone/>
              <a:defRPr sz="1000"/>
            </a:lvl5pPr>
            <a:lvl6pPr marL="2362648" indent="0">
              <a:buNone/>
              <a:defRPr sz="1000"/>
            </a:lvl6pPr>
            <a:lvl7pPr marL="2835177" indent="0">
              <a:buNone/>
              <a:defRPr sz="1000"/>
            </a:lvl7pPr>
            <a:lvl8pPr marL="3307717" indent="0">
              <a:buNone/>
              <a:defRPr sz="1000"/>
            </a:lvl8pPr>
            <a:lvl9pPr marL="378023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65" y="23348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348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7" y="3264706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48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4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8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4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F2BAF-45D2-4634-A1BC-D704568EF07C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D7298-1917-4632-8503-312A2016A5B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0" y="231092"/>
            <a:ext cx="7776687" cy="960175"/>
          </a:xfrm>
          <a:prstGeom prst="rect">
            <a:avLst/>
          </a:prstGeom>
        </p:spPr>
        <p:txBody>
          <a:bodyPr vert="horz" lIns="94092" tIns="47024" rIns="94092" bIns="4702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0" y="1345126"/>
            <a:ext cx="7776687" cy="3802019"/>
          </a:xfrm>
          <a:prstGeom prst="rect">
            <a:avLst/>
          </a:prstGeom>
        </p:spPr>
        <p:txBody>
          <a:bodyPr vert="horz" lIns="94092" tIns="47024" rIns="94092" bIns="4702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40" y="5342458"/>
            <a:ext cx="2016178" cy="306722"/>
          </a:xfrm>
          <a:prstGeom prst="rect">
            <a:avLst/>
          </a:prstGeom>
        </p:spPr>
        <p:txBody>
          <a:bodyPr vert="horz" lIns="94092" tIns="47024" rIns="94092" bIns="47024" rtlCol="0" anchor="ctr"/>
          <a:lstStyle>
            <a:lvl1pPr algn="l" defTabSz="9450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827" y="5342458"/>
            <a:ext cx="2736242" cy="306722"/>
          </a:xfrm>
          <a:prstGeom prst="rect">
            <a:avLst/>
          </a:prstGeom>
        </p:spPr>
        <p:txBody>
          <a:bodyPr vert="horz" lIns="94092" tIns="47024" rIns="94092" bIns="47024" rtlCol="0" anchor="ctr"/>
          <a:lstStyle>
            <a:lvl1pPr algn="ctr" defTabSz="9450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979" y="5342458"/>
            <a:ext cx="2016178" cy="306722"/>
          </a:xfrm>
          <a:prstGeom prst="rect">
            <a:avLst/>
          </a:prstGeom>
        </p:spPr>
        <p:txBody>
          <a:bodyPr vert="horz" lIns="94092" tIns="47024" rIns="94092" bIns="47024" rtlCol="0" anchor="ctr"/>
          <a:lstStyle>
            <a:lvl1pPr algn="r" defTabSz="94508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4508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406" indent="-354406" algn="l" defTabSz="94508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7851" indent="-295327" algn="l" defTabSz="94508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338" indent="-236286" algn="l" defTabSz="94508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3856" indent="-236286" algn="l" defTabSz="94508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6409" indent="-236286" algn="l" defTabSz="94508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8903" indent="-236286" algn="l" defTabSz="9450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1446" indent="-236286" algn="l" defTabSz="9450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3980" indent="-236286" algn="l" defTabSz="9450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6525" indent="-236286" algn="l" defTabSz="94508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543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084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7590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0120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2648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5177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7717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0236" algn="l" defTabSz="9450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2" y="231695"/>
            <a:ext cx="7776687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2" y="1345199"/>
            <a:ext cx="7776687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0.jpeg"/><Relationship Id="rId5" Type="http://schemas.openxmlformats.org/officeDocument/2006/relationships/image" Target="../media/image79.gif"/><Relationship Id="rId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69" y="4123367"/>
            <a:ext cx="8640762" cy="1515944"/>
          </a:xfrm>
          <a:prstGeom prst="rect">
            <a:avLst/>
          </a:prstGeom>
          <a:noFill/>
        </p:spPr>
        <p:txBody>
          <a:bodyPr wrap="none" lIns="78892" tIns="39431" rIns="78892" bIns="39431" rtlCol="0">
            <a:prstTxWarp prst="textPlain">
              <a:avLst/>
            </a:prstTxWarp>
            <a:spAutoFit/>
          </a:bodyPr>
          <a:lstStyle/>
          <a:p>
            <a:pPr defTabSz="945075"/>
            <a:r>
              <a:rPr lang="fr-FR" sz="52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945075"/>
            <a:r>
              <a:rPr lang="fr-FR" sz="52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2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480000">
            <a:off x="4248000" y="180000"/>
            <a:ext cx="3168000" cy="2691084"/>
          </a:xfrm>
          <a:prstGeom prst="rect">
            <a:avLst/>
          </a:prstGeom>
          <a:noFill/>
        </p:spPr>
        <p:txBody>
          <a:bodyPr wrap="none" lIns="78892" tIns="39431" rIns="78892" bIns="39431" rtlCol="0">
            <a:prstTxWarp prst="textArchUpPour">
              <a:avLst/>
            </a:prstTxWarp>
            <a:spAutoFit/>
          </a:bodyPr>
          <a:lstStyle/>
          <a:p>
            <a:pPr defTabSz="945075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2380000">
            <a:off x="4283677" y="3413022"/>
            <a:ext cx="1667138" cy="148051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607070" y="1080000"/>
            <a:ext cx="1715527" cy="1310738"/>
          </a:xfrm>
          <a:prstGeom prst="rect">
            <a:avLst/>
          </a:prstGeom>
          <a:noFill/>
        </p:spPr>
        <p:txBody>
          <a:bodyPr wrap="square" lIns="78892" tIns="39431" rIns="78892" bIns="39431" rtlCol="0">
            <a:spAutoFit/>
          </a:bodyPr>
          <a:lstStyle/>
          <a:p>
            <a:pPr algn="ctr" defTabSz="94507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94507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94507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89" y="60643"/>
            <a:ext cx="2745353" cy="2137646"/>
          </a:xfrm>
          <a:prstGeom prst="rect">
            <a:avLst/>
          </a:prstGeom>
        </p:spPr>
        <p:txBody>
          <a:bodyPr wrap="square" lIns="105320" tIns="52646" rIns="105320" bIns="52646">
            <a:spAutoFit/>
          </a:bodyPr>
          <a:lstStyle/>
          <a:p>
            <a:pPr algn="ctr" defTabSz="945075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945075"/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5364000" y="1746000"/>
            <a:ext cx="977754" cy="879851"/>
          </a:xfrm>
          <a:prstGeom prst="rect">
            <a:avLst/>
          </a:prstGeom>
        </p:spPr>
        <p:txBody>
          <a:bodyPr wrap="none" lIns="78892" tIns="39431" rIns="78892" bIns="39431">
            <a:spAutoFit/>
          </a:bodyPr>
          <a:lstStyle/>
          <a:p>
            <a:pPr defTabSz="943636"/>
            <a:r>
              <a:rPr lang="fr-FR" sz="52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14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64000"/>
            <a:ext cx="5328493" cy="1003497"/>
          </a:xfrm>
          <a:prstGeom prst="rect">
            <a:avLst/>
          </a:prstGeom>
        </p:spPr>
        <p:txBody>
          <a:bodyPr wrap="square" lIns="79397" tIns="39696" rIns="79397" bIns="39696">
            <a:spAutoFit/>
          </a:bodyPr>
          <a:lstStyle/>
          <a:p>
            <a:pPr algn="ctr" defTabSz="940304"/>
            <a:r>
              <a:rPr lang="fr-FR" sz="60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Chatenois</a:t>
            </a:r>
            <a:endParaRPr lang="fr-FR" sz="3200" dirty="0">
              <a:solidFill>
                <a:srgbClr val="FF0000"/>
              </a:solidFill>
            </a:endParaRPr>
          </a:p>
        </p:txBody>
      </p:sp>
      <p:pic>
        <p:nvPicPr>
          <p:cNvPr id="9" name="Li Hua Song   Coverd by Cujjianghui.wav">
            <a:hlinkClick r:id="" action="ppaction://media"/>
          </p:cNvPr>
          <p:cNvPicPr>
            <a:picLocks noRot="1" noChangeAspect="1"/>
          </p:cNvPicPr>
          <p:nvPr>
            <a:wavAudioFile r:embed="rId1" name="Li Hua Song   Coverd by Cujjianghui.wav"/>
          </p:nvPr>
        </p:nvPicPr>
        <p:blipFill>
          <a:blip r:embed="rId7" cstate="print"/>
          <a:stretch>
            <a:fillRect/>
          </a:stretch>
        </p:blipFill>
        <p:spPr>
          <a:xfrm>
            <a:off x="3672309" y="36023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9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9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9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40261" y="2736000"/>
            <a:ext cx="864096" cy="288032"/>
          </a:xfrm>
          <a:prstGeom prst="rect">
            <a:avLst/>
          </a:prstGeom>
          <a:solidFill>
            <a:srgbClr val="FFFF00">
              <a:alpha val="29000"/>
            </a:srgbClr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64666_2330491983966818_8984565299165412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96596_2330489620633721_2822570919544075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PP1_1EE13930-EC93-4E83-8DF5-C9E5364EFBE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373" y="4608711"/>
            <a:ext cx="1008112" cy="1008112"/>
          </a:xfrm>
          <a:prstGeom prst="rect">
            <a:avLst/>
          </a:prstGeom>
        </p:spPr>
      </p:pic>
      <p:pic>
        <p:nvPicPr>
          <p:cNvPr id="6" name="Image 5" descr="Capture d'écran 2025-05-16 19231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48373" y="4644000"/>
            <a:ext cx="1080000" cy="319999"/>
          </a:xfrm>
          <a:prstGeom prst="rect">
            <a:avLst/>
          </a:prstGeom>
        </p:spPr>
      </p:pic>
      <p:pic>
        <p:nvPicPr>
          <p:cNvPr id="7" name="Image 6" descr="CPP1_1EE13930-EC93-4E83-8DF5-C9E5364EFBEF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48573" y="4320679"/>
            <a:ext cx="648072" cy="648072"/>
          </a:xfrm>
          <a:prstGeom prst="rect">
            <a:avLst/>
          </a:prstGeom>
        </p:spPr>
      </p:pic>
      <p:pic>
        <p:nvPicPr>
          <p:cNvPr id="8" name="Image 7" descr="Capture d'écran 2025-05-16 19223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8000" y="4284000"/>
            <a:ext cx="720000" cy="167591"/>
          </a:xfrm>
          <a:prstGeom prst="rect">
            <a:avLst/>
          </a:prstGeom>
        </p:spPr>
      </p:pic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44717" y="489674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0787_2330488707300479_8742654316502298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0922554_2330492190633464_49013747073325794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14994_2330492037300146_8630696687769482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99051_2330489683967048_3998622412090842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19600_2330489033967113_7849957296794591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32749" y="489674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9130_2330489223967094_5082757125148980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74569_2330489080633775_6874548873939286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06957_2330488337300516_4232900446868856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60741" y="504075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33463_2330488430633840_5128160090704827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4797" y="5184775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9440_2330479447301405_7791210324854442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22612_2330478423968174_2494311366510168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174437_2330491933966823_7069719005092057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2" name="Image 1" descr="461108690_2330480283967988_371901040989557992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11394_2330487843967232_5546915977038634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63154_2330489143967102_4303430694119605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179157_2330489467300403_4432466010341673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83968_2330477780634905_2289852689229483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00663_2330492097300140_4659292366973103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9434_2330491783966838_7221102010541447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9471_2330491733966843_7540831160850505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963752_2330478590634824_5948130950394231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2" name="Image 1" descr="460915594_2330478863968130_54256947251394273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-1"/>
            <a:ext cx="4320779" cy="576103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2521_2330489557300394_776047377943280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1192718_2330477417301608_915432521584346763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3905_2330478160634867_445954789259595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78752_2330488900633793_5702211997729616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4797" y="5184775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06142_2330480050634678_4970800112624173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4797" y="5184775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66685_2330477993968217_7558563753897263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68980_2330488810633802_3062304906059926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4797" y="5184775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9000"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18769_2330489347300415_2445091723034287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1342858_2330488580633825_62115377234219676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320634_2330488973967119_20073195032789693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3047_2330477577301592_5956593132064999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19037_2330489297300420_8775132701546775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93787_2330479297301420_6597281999782290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07766_2330479610634722_3592531577803866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2809_2330491430633540_4045218045803671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0714899_2330490140633669_15957917012472654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291025_2330491407300209_4749977857976757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2" name="Image 1" descr="460923245_2330491507300199_53815890350526936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930011_2330491683966848_1993164203521187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2" name="Image 1" descr="461099236_2330491607300189_72584097362475408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178887_2330490417300308_2427619891774750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2" name="Image 1" descr="460923542_2330489960633687_34658494506828649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14139_2330490367300313_1148923698298080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1336467_2330490333966983_82555197824812269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2510_2330490017300348_3946344229281824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1136465_2330490233966993_58352418937250539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13806_2330486740634009_5789119537794796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1099781_2330490193966997_169139191491201300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8223_2330491847300165_3913940119851020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1384" cy="5761038"/>
          </a:xfrm>
          <a:prstGeom prst="rect">
            <a:avLst/>
          </a:prstGeom>
        </p:spPr>
      </p:pic>
      <p:pic>
        <p:nvPicPr>
          <p:cNvPr id="6" name="Image 5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04757" y="5256783"/>
            <a:ext cx="297180" cy="297180"/>
          </a:xfrm>
          <a:prstGeom prst="rect">
            <a:avLst/>
          </a:prstGeom>
        </p:spPr>
      </p:pic>
      <p:pic>
        <p:nvPicPr>
          <p:cNvPr id="8" name="Image 7" descr="Capture d'écran 2025-05-16 18462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70136"/>
            <a:ext cx="8640763" cy="5420765"/>
          </a:xfrm>
          <a:prstGeom prst="rect">
            <a:avLst/>
          </a:prstGeom>
        </p:spPr>
      </p:pic>
      <p:pic>
        <p:nvPicPr>
          <p:cNvPr id="9" name="Image 8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4797" y="5184775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720540_2330490057300344_5159865339002449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2" name="Image 1" descr="461178582_2330490293966987_285972592803845076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22886_2330489503967066_4485965565774214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320779" cy="5761039"/>
          </a:xfrm>
          <a:prstGeom prst="rect">
            <a:avLst/>
          </a:prstGeom>
        </p:spPr>
      </p:pic>
      <p:pic>
        <p:nvPicPr>
          <p:cNvPr id="3" name="Image 2" descr="461163323_2330480230634660_75094289325838794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536405" y="439268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2476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2" y="216250"/>
            <a:ext cx="4017438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Li </a:t>
            </a:r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en-US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Hua</a:t>
            </a:r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 </a:t>
            </a:r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Song   </a:t>
            </a:r>
            <a:r>
              <a:rPr lang="en-US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Cujjianghui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5965" y="5184775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16.05.2025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20000" y="3600000"/>
            <a:ext cx="1858064" cy="1296000"/>
          </a:xfrm>
          <a:prstGeom prst="rect">
            <a:avLst/>
          </a:prstGeom>
        </p:spPr>
      </p:pic>
      <p:sp>
        <p:nvSpPr>
          <p:cNvPr id="15" name="Arrondir un rectangle avec un coin du même côté 14"/>
          <p:cNvSpPr>
            <a:spLocks noChangeAspect="1"/>
          </p:cNvSpPr>
          <p:nvPr/>
        </p:nvSpPr>
        <p:spPr>
          <a:xfrm>
            <a:off x="5184477" y="1872407"/>
            <a:ext cx="2700000" cy="1800000"/>
          </a:xfrm>
          <a:prstGeom prst="round2SameRect">
            <a:avLst/>
          </a:prstGeom>
          <a:blipFill>
            <a:blip r:embed="rId6" cstate="print"/>
            <a:stretch>
              <a:fillRect/>
            </a:stretch>
          </a:blipFill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52</Words>
  <Application>Microsoft Office PowerPoint</Application>
  <PresentationFormat>Personnalisé</PresentationFormat>
  <Paragraphs>17</Paragraphs>
  <Slides>54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54</vt:i4>
      </vt:variant>
    </vt:vector>
  </HeadingPairs>
  <TitlesOfParts>
    <vt:vector size="57" baseType="lpstr">
      <vt:lpstr>Thème Office</vt:lpstr>
      <vt:lpstr>29_Thème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31</cp:revision>
  <dcterms:created xsi:type="dcterms:W3CDTF">2025-05-16T16:02:40Z</dcterms:created>
  <dcterms:modified xsi:type="dcterms:W3CDTF">2025-05-16T20:36:38Z</dcterms:modified>
</cp:coreProperties>
</file>