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65"/>
  </p:notesMasterIdLst>
  <p:sldIdLst>
    <p:sldId id="256" r:id="rId5"/>
    <p:sldId id="312" r:id="rId6"/>
    <p:sldId id="313" r:id="rId7"/>
    <p:sldId id="314" r:id="rId8"/>
    <p:sldId id="315"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316" r:id="rId35"/>
    <p:sldId id="283" r:id="rId36"/>
    <p:sldId id="284" r:id="rId37"/>
    <p:sldId id="285" r:id="rId38"/>
    <p:sldId id="286" r:id="rId39"/>
    <p:sldId id="287" r:id="rId40"/>
    <p:sldId id="288" r:id="rId41"/>
    <p:sldId id="289" r:id="rId42"/>
    <p:sldId id="290" r:id="rId43"/>
    <p:sldId id="291" r:id="rId44"/>
    <p:sldId id="292" r:id="rId45"/>
    <p:sldId id="296" r:id="rId46"/>
    <p:sldId id="297" r:id="rId47"/>
    <p:sldId id="298" r:id="rId48"/>
    <p:sldId id="299" r:id="rId49"/>
    <p:sldId id="302" r:id="rId50"/>
    <p:sldId id="303" r:id="rId51"/>
    <p:sldId id="304" r:id="rId52"/>
    <p:sldId id="305" r:id="rId53"/>
    <p:sldId id="306" r:id="rId54"/>
    <p:sldId id="307" r:id="rId55"/>
    <p:sldId id="308" r:id="rId56"/>
    <p:sldId id="309" r:id="rId57"/>
    <p:sldId id="310" r:id="rId58"/>
    <p:sldId id="311" r:id="rId59"/>
    <p:sldId id="317" r:id="rId60"/>
    <p:sldId id="318" r:id="rId61"/>
    <p:sldId id="319" r:id="rId62"/>
    <p:sldId id="320" r:id="rId63"/>
    <p:sldId id="257" r:id="rId64"/>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gGyik6EtJR7R0dZ2RrE7FQ==" hashData="4v63H8L0jxQXt+tf+nK7duPDkPg="/>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518" y="-86"/>
      </p:cViewPr>
      <p:guideLst>
        <p:guide orient="horz" pos="1815"/>
        <p:guide pos="27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F4AAE5-C182-4723-88F1-23F82CCBD286}" type="datetimeFigureOut">
              <a:rPr lang="fr-FR" smtClean="0"/>
              <a:pPr/>
              <a:t>16/05/2025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7AF0CE-F795-4CF0-8127-EA166720B71E}"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2960" rtl="0" eaLnBrk="1" latinLnBrk="0" hangingPunct="1">
      <a:defRPr sz="1100" kern="1200">
        <a:solidFill>
          <a:schemeClr val="tx1"/>
        </a:solidFill>
        <a:latin typeface="+mn-lt"/>
        <a:ea typeface="+mn-ea"/>
        <a:cs typeface="+mn-cs"/>
      </a:defRPr>
    </a:lvl1pPr>
    <a:lvl2pPr marL="411480" algn="l" defTabSz="822960" rtl="0" eaLnBrk="1" latinLnBrk="0" hangingPunct="1">
      <a:defRPr sz="1100" kern="1200">
        <a:solidFill>
          <a:schemeClr val="tx1"/>
        </a:solidFill>
        <a:latin typeface="+mn-lt"/>
        <a:ea typeface="+mn-ea"/>
        <a:cs typeface="+mn-cs"/>
      </a:defRPr>
    </a:lvl2pPr>
    <a:lvl3pPr marL="822960" algn="l" defTabSz="822960" rtl="0" eaLnBrk="1" latinLnBrk="0" hangingPunct="1">
      <a:defRPr sz="1100" kern="1200">
        <a:solidFill>
          <a:schemeClr val="tx1"/>
        </a:solidFill>
        <a:latin typeface="+mn-lt"/>
        <a:ea typeface="+mn-ea"/>
        <a:cs typeface="+mn-cs"/>
      </a:defRPr>
    </a:lvl3pPr>
    <a:lvl4pPr marL="1234440" algn="l" defTabSz="822960" rtl="0" eaLnBrk="1" latinLnBrk="0" hangingPunct="1">
      <a:defRPr sz="1100" kern="1200">
        <a:solidFill>
          <a:schemeClr val="tx1"/>
        </a:solidFill>
        <a:latin typeface="+mn-lt"/>
        <a:ea typeface="+mn-ea"/>
        <a:cs typeface="+mn-cs"/>
      </a:defRPr>
    </a:lvl4pPr>
    <a:lvl5pPr marL="1645920" algn="l" defTabSz="822960" rtl="0" eaLnBrk="1" latinLnBrk="0" hangingPunct="1">
      <a:defRPr sz="1100" kern="1200">
        <a:solidFill>
          <a:schemeClr val="tx1"/>
        </a:solidFill>
        <a:latin typeface="+mn-lt"/>
        <a:ea typeface="+mn-ea"/>
        <a:cs typeface="+mn-cs"/>
      </a:defRPr>
    </a:lvl5pPr>
    <a:lvl6pPr marL="2057400" algn="l" defTabSz="822960" rtl="0" eaLnBrk="1" latinLnBrk="0" hangingPunct="1">
      <a:defRPr sz="1100" kern="1200">
        <a:solidFill>
          <a:schemeClr val="tx1"/>
        </a:solidFill>
        <a:latin typeface="+mn-lt"/>
        <a:ea typeface="+mn-ea"/>
        <a:cs typeface="+mn-cs"/>
      </a:defRPr>
    </a:lvl6pPr>
    <a:lvl7pPr marL="2468880" algn="l" defTabSz="822960" rtl="0" eaLnBrk="1" latinLnBrk="0" hangingPunct="1">
      <a:defRPr sz="1100" kern="1200">
        <a:solidFill>
          <a:schemeClr val="tx1"/>
        </a:solidFill>
        <a:latin typeface="+mn-lt"/>
        <a:ea typeface="+mn-ea"/>
        <a:cs typeface="+mn-cs"/>
      </a:defRPr>
    </a:lvl7pPr>
    <a:lvl8pPr marL="2880360" algn="l" defTabSz="822960" rtl="0" eaLnBrk="1" latinLnBrk="0" hangingPunct="1">
      <a:defRPr sz="1100" kern="1200">
        <a:solidFill>
          <a:schemeClr val="tx1"/>
        </a:solidFill>
        <a:latin typeface="+mn-lt"/>
        <a:ea typeface="+mn-ea"/>
        <a:cs typeface="+mn-cs"/>
      </a:defRPr>
    </a:lvl8pPr>
    <a:lvl9pPr marL="3291840" algn="l" defTabSz="82296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17AF0CE-F795-4CF0-8127-EA166720B71E}" type="slidenum">
              <a:rPr lang="fr-FR" smtClean="0"/>
              <a:pPr/>
              <a:t>60</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02B6EBE-18A1-4825-B096-93677B1D904E}" type="datetimeFigureOut">
              <a:rPr lang="fr-FR" smtClean="0"/>
              <a:pPr/>
              <a:t>16/05/2025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779" y="1791312"/>
            <a:ext cx="7344649"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359" y="3264707"/>
            <a:ext cx="6048535" cy="1472265"/>
          </a:xfrm>
        </p:spPr>
        <p:txBody>
          <a:bodyPr/>
          <a:lstStyle>
            <a:lvl1pPr marL="0" indent="0" algn="ctr">
              <a:buNone/>
              <a:defRPr>
                <a:solidFill>
                  <a:schemeClr val="tx1">
                    <a:tint val="75000"/>
                  </a:schemeClr>
                </a:solidFill>
              </a:defRPr>
            </a:lvl1pPr>
            <a:lvl2pPr marL="472822" indent="0" algn="ctr">
              <a:buNone/>
              <a:defRPr>
                <a:solidFill>
                  <a:schemeClr val="tx1">
                    <a:tint val="75000"/>
                  </a:schemeClr>
                </a:solidFill>
              </a:defRPr>
            </a:lvl2pPr>
            <a:lvl3pPr marL="945633" indent="0" algn="ctr">
              <a:buNone/>
              <a:defRPr>
                <a:solidFill>
                  <a:schemeClr val="tx1">
                    <a:tint val="75000"/>
                  </a:schemeClr>
                </a:solidFill>
              </a:defRPr>
            </a:lvl3pPr>
            <a:lvl4pPr marL="1418414" indent="0" algn="ctr">
              <a:buNone/>
              <a:defRPr>
                <a:solidFill>
                  <a:schemeClr val="tx1">
                    <a:tint val="75000"/>
                  </a:schemeClr>
                </a:solidFill>
              </a:defRPr>
            </a:lvl4pPr>
            <a:lvl5pPr marL="1891231" indent="0" algn="ctr">
              <a:buNone/>
              <a:defRPr>
                <a:solidFill>
                  <a:schemeClr val="tx1">
                    <a:tint val="75000"/>
                  </a:schemeClr>
                </a:solidFill>
              </a:defRPr>
            </a:lvl5pPr>
            <a:lvl6pPr marL="2364023" indent="0" algn="ctr">
              <a:buNone/>
              <a:defRPr>
                <a:solidFill>
                  <a:schemeClr val="tx1">
                    <a:tint val="75000"/>
                  </a:schemeClr>
                </a:solidFill>
              </a:defRPr>
            </a:lvl6pPr>
            <a:lvl7pPr marL="2836831" indent="0" algn="ctr">
              <a:buNone/>
              <a:defRPr>
                <a:solidFill>
                  <a:schemeClr val="tx1">
                    <a:tint val="75000"/>
                  </a:schemeClr>
                </a:solidFill>
              </a:defRPr>
            </a:lvl7pPr>
            <a:lvl8pPr marL="3309644" indent="0" algn="ctr">
              <a:buNone/>
              <a:defRPr>
                <a:solidFill>
                  <a:schemeClr val="tx1">
                    <a:tint val="75000"/>
                  </a:schemeClr>
                </a:solidFill>
              </a:defRPr>
            </a:lvl8pPr>
            <a:lvl9pPr marL="3782436"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3292" y="3703265"/>
            <a:ext cx="7344649"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3292" y="2441779"/>
            <a:ext cx="7344649" cy="1260227"/>
          </a:xfrm>
        </p:spPr>
        <p:txBody>
          <a:bodyPr anchor="b"/>
          <a:lstStyle>
            <a:lvl1pPr marL="0" indent="0">
              <a:buNone/>
              <a:defRPr sz="2100">
                <a:solidFill>
                  <a:schemeClr val="tx1">
                    <a:tint val="75000"/>
                  </a:schemeClr>
                </a:solidFill>
              </a:defRPr>
            </a:lvl1pPr>
            <a:lvl2pPr marL="472822" indent="0">
              <a:buNone/>
              <a:defRPr sz="1800">
                <a:solidFill>
                  <a:schemeClr val="tx1">
                    <a:tint val="75000"/>
                  </a:schemeClr>
                </a:solidFill>
              </a:defRPr>
            </a:lvl2pPr>
            <a:lvl3pPr marL="945633" indent="0">
              <a:buNone/>
              <a:defRPr sz="1700">
                <a:solidFill>
                  <a:schemeClr val="tx1">
                    <a:tint val="75000"/>
                  </a:schemeClr>
                </a:solidFill>
              </a:defRPr>
            </a:lvl3pPr>
            <a:lvl4pPr marL="1418414" indent="0">
              <a:buNone/>
              <a:defRPr sz="1500">
                <a:solidFill>
                  <a:schemeClr val="tx1">
                    <a:tint val="75000"/>
                  </a:schemeClr>
                </a:solidFill>
              </a:defRPr>
            </a:lvl4pPr>
            <a:lvl5pPr marL="1891231" indent="0">
              <a:buNone/>
              <a:defRPr sz="1500">
                <a:solidFill>
                  <a:schemeClr val="tx1">
                    <a:tint val="75000"/>
                  </a:schemeClr>
                </a:solidFill>
              </a:defRPr>
            </a:lvl5pPr>
            <a:lvl6pPr marL="2364023" indent="0">
              <a:buNone/>
              <a:defRPr sz="1500">
                <a:solidFill>
                  <a:schemeClr val="tx1">
                    <a:tint val="75000"/>
                  </a:schemeClr>
                </a:solidFill>
              </a:defRPr>
            </a:lvl6pPr>
            <a:lvl7pPr marL="2836831" indent="0">
              <a:buNone/>
              <a:defRPr sz="1500">
                <a:solidFill>
                  <a:schemeClr val="tx1">
                    <a:tint val="75000"/>
                  </a:schemeClr>
                </a:solidFill>
              </a:defRPr>
            </a:lvl7pPr>
            <a:lvl8pPr marL="3309644" indent="0">
              <a:buNone/>
              <a:defRPr sz="1500">
                <a:solidFill>
                  <a:schemeClr val="tx1">
                    <a:tint val="75000"/>
                  </a:schemeClr>
                </a:solidFill>
              </a:defRPr>
            </a:lvl8pPr>
            <a:lvl9pPr marL="3782436"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328" y="1344919"/>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552" y="1344919"/>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479" y="1289579"/>
            <a:ext cx="3817838" cy="537429"/>
          </a:xfrm>
        </p:spPr>
        <p:txBody>
          <a:bodyPr anchor="b"/>
          <a:lstStyle>
            <a:lvl1pPr marL="0" indent="0">
              <a:buNone/>
              <a:defRPr sz="2500" b="1"/>
            </a:lvl1pPr>
            <a:lvl2pPr marL="472822" indent="0">
              <a:buNone/>
              <a:defRPr sz="2100" b="1"/>
            </a:lvl2pPr>
            <a:lvl3pPr marL="945633" indent="0">
              <a:buNone/>
              <a:defRPr sz="1800" b="1"/>
            </a:lvl3pPr>
            <a:lvl4pPr marL="1418414" indent="0">
              <a:buNone/>
              <a:defRPr sz="1700" b="1"/>
            </a:lvl4pPr>
            <a:lvl5pPr marL="1891231" indent="0">
              <a:buNone/>
              <a:defRPr sz="1700" b="1"/>
            </a:lvl5pPr>
            <a:lvl6pPr marL="2364023" indent="0">
              <a:buNone/>
              <a:defRPr sz="1700" b="1"/>
            </a:lvl6pPr>
            <a:lvl7pPr marL="2836831" indent="0">
              <a:buNone/>
              <a:defRPr sz="1700" b="1"/>
            </a:lvl7pPr>
            <a:lvl8pPr marL="3309644" indent="0">
              <a:buNone/>
              <a:defRPr sz="1700" b="1"/>
            </a:lvl8pPr>
            <a:lvl9pPr marL="3782436"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479" y="1827142"/>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963" y="1289579"/>
            <a:ext cx="3819337" cy="537429"/>
          </a:xfrm>
        </p:spPr>
        <p:txBody>
          <a:bodyPr anchor="b"/>
          <a:lstStyle>
            <a:lvl1pPr marL="0" indent="0">
              <a:buNone/>
              <a:defRPr sz="2500" b="1"/>
            </a:lvl1pPr>
            <a:lvl2pPr marL="472822" indent="0">
              <a:buNone/>
              <a:defRPr sz="2100" b="1"/>
            </a:lvl2pPr>
            <a:lvl3pPr marL="945633" indent="0">
              <a:buNone/>
              <a:defRPr sz="1800" b="1"/>
            </a:lvl3pPr>
            <a:lvl4pPr marL="1418414" indent="0">
              <a:buNone/>
              <a:defRPr sz="1700" b="1"/>
            </a:lvl4pPr>
            <a:lvl5pPr marL="1891231" indent="0">
              <a:buNone/>
              <a:defRPr sz="1700" b="1"/>
            </a:lvl5pPr>
            <a:lvl6pPr marL="2364023" indent="0">
              <a:buNone/>
              <a:defRPr sz="1700" b="1"/>
            </a:lvl6pPr>
            <a:lvl7pPr marL="2836831" indent="0">
              <a:buNone/>
              <a:defRPr sz="1700" b="1"/>
            </a:lvl7pPr>
            <a:lvl8pPr marL="3309644" indent="0">
              <a:buNone/>
              <a:defRPr sz="1700" b="1"/>
            </a:lvl8pPr>
            <a:lvl9pPr marL="3782436"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963" y="1827142"/>
            <a:ext cx="3819337"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608" y="231093"/>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410" y="23063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608" y="1205633"/>
            <a:ext cx="2842751" cy="3940709"/>
          </a:xfrm>
        </p:spPr>
        <p:txBody>
          <a:bodyPr/>
          <a:lstStyle>
            <a:lvl1pPr marL="0" indent="0">
              <a:buNone/>
              <a:defRPr sz="1500"/>
            </a:lvl1pPr>
            <a:lvl2pPr marL="472822" indent="0">
              <a:buNone/>
              <a:defRPr sz="1300"/>
            </a:lvl2pPr>
            <a:lvl3pPr marL="945633" indent="0">
              <a:buNone/>
              <a:defRPr sz="1100"/>
            </a:lvl3pPr>
            <a:lvl4pPr marL="1418414" indent="0">
              <a:buNone/>
              <a:defRPr sz="1000"/>
            </a:lvl4pPr>
            <a:lvl5pPr marL="1891231" indent="0">
              <a:buNone/>
              <a:defRPr sz="1000"/>
            </a:lvl5pPr>
            <a:lvl6pPr marL="2364023" indent="0">
              <a:buNone/>
              <a:defRPr sz="1000"/>
            </a:lvl6pPr>
            <a:lvl7pPr marL="2836831" indent="0">
              <a:buNone/>
              <a:defRPr sz="1000"/>
            </a:lvl7pPr>
            <a:lvl8pPr marL="3309644" indent="0">
              <a:buNone/>
              <a:defRPr sz="1000"/>
            </a:lvl8pPr>
            <a:lvl9pPr marL="3782436"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5" y="4033989"/>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5" y="516560"/>
            <a:ext cx="5184458" cy="3456623"/>
          </a:xfrm>
        </p:spPr>
        <p:txBody>
          <a:bodyPr/>
          <a:lstStyle>
            <a:lvl1pPr marL="0" indent="0">
              <a:buNone/>
              <a:defRPr sz="3300"/>
            </a:lvl1pPr>
            <a:lvl2pPr marL="472822" indent="0">
              <a:buNone/>
              <a:defRPr sz="2900"/>
            </a:lvl2pPr>
            <a:lvl3pPr marL="945633" indent="0">
              <a:buNone/>
              <a:defRPr sz="2500"/>
            </a:lvl3pPr>
            <a:lvl4pPr marL="1418414" indent="0">
              <a:buNone/>
              <a:defRPr sz="2100"/>
            </a:lvl4pPr>
            <a:lvl5pPr marL="1891231" indent="0">
              <a:buNone/>
              <a:defRPr sz="2100"/>
            </a:lvl5pPr>
            <a:lvl6pPr marL="2364023" indent="0">
              <a:buNone/>
              <a:defRPr sz="2100"/>
            </a:lvl6pPr>
            <a:lvl7pPr marL="2836831" indent="0">
              <a:buNone/>
              <a:defRPr sz="2100"/>
            </a:lvl7pPr>
            <a:lvl8pPr marL="3309644" indent="0">
              <a:buNone/>
              <a:defRPr sz="2100"/>
            </a:lvl8pPr>
            <a:lvl9pPr marL="3782436" indent="0">
              <a:buNone/>
              <a:defRPr sz="2100"/>
            </a:lvl9pPr>
          </a:lstStyle>
          <a:p>
            <a:endParaRPr lang="fr-FR"/>
          </a:p>
        </p:txBody>
      </p:sp>
      <p:sp>
        <p:nvSpPr>
          <p:cNvPr id="4" name="Espace réservé du texte 3"/>
          <p:cNvSpPr>
            <a:spLocks noGrp="1"/>
          </p:cNvSpPr>
          <p:nvPr>
            <p:ph type="body" sz="half" idx="2"/>
          </p:nvPr>
        </p:nvSpPr>
        <p:spPr>
          <a:xfrm>
            <a:off x="1693685" y="4508883"/>
            <a:ext cx="5184458" cy="676121"/>
          </a:xfrm>
        </p:spPr>
        <p:txBody>
          <a:bodyPr/>
          <a:lstStyle>
            <a:lvl1pPr marL="0" indent="0">
              <a:buNone/>
              <a:defRPr sz="1500"/>
            </a:lvl1pPr>
            <a:lvl2pPr marL="472822" indent="0">
              <a:buNone/>
              <a:defRPr sz="1300"/>
            </a:lvl2pPr>
            <a:lvl3pPr marL="945633" indent="0">
              <a:buNone/>
              <a:defRPr sz="1100"/>
            </a:lvl3pPr>
            <a:lvl4pPr marL="1418414" indent="0">
              <a:buNone/>
              <a:defRPr sz="1000"/>
            </a:lvl4pPr>
            <a:lvl5pPr marL="1891231" indent="0">
              <a:buNone/>
              <a:defRPr sz="1000"/>
            </a:lvl5pPr>
            <a:lvl6pPr marL="2364023" indent="0">
              <a:buNone/>
              <a:defRPr sz="1000"/>
            </a:lvl6pPr>
            <a:lvl7pPr marL="2836831" indent="0">
              <a:buNone/>
              <a:defRPr sz="1000"/>
            </a:lvl7pPr>
            <a:lvl8pPr marL="3309644" indent="0">
              <a:buNone/>
              <a:defRPr sz="1000"/>
            </a:lvl8pPr>
            <a:lvl9pPr marL="3782436"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921" y="231973"/>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37" y="231973"/>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778" y="1791285"/>
            <a:ext cx="7344649"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313" y="3264706"/>
            <a:ext cx="6048535" cy="1472265"/>
          </a:xfrm>
        </p:spPr>
        <p:txBody>
          <a:bodyPr/>
          <a:lstStyle>
            <a:lvl1pPr marL="0" indent="0" algn="ctr">
              <a:buNone/>
              <a:defRPr>
                <a:solidFill>
                  <a:schemeClr val="tx1">
                    <a:tint val="75000"/>
                  </a:schemeClr>
                </a:solidFill>
              </a:defRPr>
            </a:lvl1pPr>
            <a:lvl2pPr marL="472827" indent="0" algn="ctr">
              <a:buNone/>
              <a:defRPr>
                <a:solidFill>
                  <a:schemeClr val="tx1">
                    <a:tint val="75000"/>
                  </a:schemeClr>
                </a:solidFill>
              </a:defRPr>
            </a:lvl2pPr>
            <a:lvl3pPr marL="945642" indent="0" algn="ctr">
              <a:buNone/>
              <a:defRPr>
                <a:solidFill>
                  <a:schemeClr val="tx1">
                    <a:tint val="75000"/>
                  </a:schemeClr>
                </a:solidFill>
              </a:defRPr>
            </a:lvl3pPr>
            <a:lvl4pPr marL="1418429" indent="0" algn="ctr">
              <a:buNone/>
              <a:defRPr>
                <a:solidFill>
                  <a:schemeClr val="tx1">
                    <a:tint val="75000"/>
                  </a:schemeClr>
                </a:solidFill>
              </a:defRPr>
            </a:lvl4pPr>
            <a:lvl5pPr marL="1891250" indent="0" algn="ctr">
              <a:buNone/>
              <a:defRPr>
                <a:solidFill>
                  <a:schemeClr val="tx1">
                    <a:tint val="75000"/>
                  </a:schemeClr>
                </a:solidFill>
              </a:defRPr>
            </a:lvl5pPr>
            <a:lvl6pPr marL="2364046" indent="0" algn="ctr">
              <a:buNone/>
              <a:defRPr>
                <a:solidFill>
                  <a:schemeClr val="tx1">
                    <a:tint val="75000"/>
                  </a:schemeClr>
                </a:solidFill>
              </a:defRPr>
            </a:lvl6pPr>
            <a:lvl7pPr marL="2836859" indent="0" algn="ctr">
              <a:buNone/>
              <a:defRPr>
                <a:solidFill>
                  <a:schemeClr val="tx1">
                    <a:tint val="75000"/>
                  </a:schemeClr>
                </a:solidFill>
              </a:defRPr>
            </a:lvl7pPr>
            <a:lvl8pPr marL="3309677" indent="0" algn="ctr">
              <a:buNone/>
              <a:defRPr>
                <a:solidFill>
                  <a:schemeClr val="tx1">
                    <a:tint val="75000"/>
                  </a:schemeClr>
                </a:solidFill>
              </a:defRPr>
            </a:lvl8pPr>
            <a:lvl9pPr marL="3782474"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3291" y="3703179"/>
            <a:ext cx="7344649"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3291" y="2441778"/>
            <a:ext cx="7344649" cy="1260227"/>
          </a:xfrm>
        </p:spPr>
        <p:txBody>
          <a:bodyPr anchor="b"/>
          <a:lstStyle>
            <a:lvl1pPr marL="0" indent="0">
              <a:buNone/>
              <a:defRPr sz="2100">
                <a:solidFill>
                  <a:schemeClr val="tx1">
                    <a:tint val="75000"/>
                  </a:schemeClr>
                </a:solidFill>
              </a:defRPr>
            </a:lvl1pPr>
            <a:lvl2pPr marL="472827" indent="0">
              <a:buNone/>
              <a:defRPr sz="1800">
                <a:solidFill>
                  <a:schemeClr val="tx1">
                    <a:tint val="75000"/>
                  </a:schemeClr>
                </a:solidFill>
              </a:defRPr>
            </a:lvl2pPr>
            <a:lvl3pPr marL="945642" indent="0">
              <a:buNone/>
              <a:defRPr sz="1700">
                <a:solidFill>
                  <a:schemeClr val="tx1">
                    <a:tint val="75000"/>
                  </a:schemeClr>
                </a:solidFill>
              </a:defRPr>
            </a:lvl3pPr>
            <a:lvl4pPr marL="1418429" indent="0">
              <a:buNone/>
              <a:defRPr sz="1500">
                <a:solidFill>
                  <a:schemeClr val="tx1">
                    <a:tint val="75000"/>
                  </a:schemeClr>
                </a:solidFill>
              </a:defRPr>
            </a:lvl4pPr>
            <a:lvl5pPr marL="1891250" indent="0">
              <a:buNone/>
              <a:defRPr sz="1500">
                <a:solidFill>
                  <a:schemeClr val="tx1">
                    <a:tint val="75000"/>
                  </a:schemeClr>
                </a:solidFill>
              </a:defRPr>
            </a:lvl5pPr>
            <a:lvl6pPr marL="2364046" indent="0">
              <a:buNone/>
              <a:defRPr sz="1500">
                <a:solidFill>
                  <a:schemeClr val="tx1">
                    <a:tint val="75000"/>
                  </a:schemeClr>
                </a:solidFill>
              </a:defRPr>
            </a:lvl6pPr>
            <a:lvl7pPr marL="2836859" indent="0">
              <a:buNone/>
              <a:defRPr sz="1500">
                <a:solidFill>
                  <a:schemeClr val="tx1">
                    <a:tint val="75000"/>
                  </a:schemeClr>
                </a:solidFill>
              </a:defRPr>
            </a:lvl7pPr>
            <a:lvl8pPr marL="3309677" indent="0">
              <a:buNone/>
              <a:defRPr sz="1500">
                <a:solidFill>
                  <a:schemeClr val="tx1">
                    <a:tint val="75000"/>
                  </a:schemeClr>
                </a:solidFill>
              </a:defRPr>
            </a:lvl8pPr>
            <a:lvl9pPr marL="3782474"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327" y="13449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551" y="13449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479" y="1289578"/>
            <a:ext cx="3817838" cy="537429"/>
          </a:xfrm>
        </p:spPr>
        <p:txBody>
          <a:bodyPr anchor="b"/>
          <a:lstStyle>
            <a:lvl1pPr marL="0" indent="0">
              <a:buNone/>
              <a:defRPr sz="2500" b="1"/>
            </a:lvl1pPr>
            <a:lvl2pPr marL="472827" indent="0">
              <a:buNone/>
              <a:defRPr sz="2100" b="1"/>
            </a:lvl2pPr>
            <a:lvl3pPr marL="945642" indent="0">
              <a:buNone/>
              <a:defRPr sz="1800" b="1"/>
            </a:lvl3pPr>
            <a:lvl4pPr marL="1418429" indent="0">
              <a:buNone/>
              <a:defRPr sz="1700" b="1"/>
            </a:lvl4pPr>
            <a:lvl5pPr marL="1891250" indent="0">
              <a:buNone/>
              <a:defRPr sz="1700" b="1"/>
            </a:lvl5pPr>
            <a:lvl6pPr marL="2364046" indent="0">
              <a:buNone/>
              <a:defRPr sz="1700" b="1"/>
            </a:lvl6pPr>
            <a:lvl7pPr marL="2836859" indent="0">
              <a:buNone/>
              <a:defRPr sz="1700" b="1"/>
            </a:lvl7pPr>
            <a:lvl8pPr marL="3309677" indent="0">
              <a:buNone/>
              <a:defRPr sz="1700" b="1"/>
            </a:lvl8pPr>
            <a:lvl9pPr marL="3782474"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479" y="1827142"/>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962" y="1289578"/>
            <a:ext cx="3819337" cy="537429"/>
          </a:xfrm>
        </p:spPr>
        <p:txBody>
          <a:bodyPr anchor="b"/>
          <a:lstStyle>
            <a:lvl1pPr marL="0" indent="0">
              <a:buNone/>
              <a:defRPr sz="2500" b="1"/>
            </a:lvl1pPr>
            <a:lvl2pPr marL="472827" indent="0">
              <a:buNone/>
              <a:defRPr sz="2100" b="1"/>
            </a:lvl2pPr>
            <a:lvl3pPr marL="945642" indent="0">
              <a:buNone/>
              <a:defRPr sz="1800" b="1"/>
            </a:lvl3pPr>
            <a:lvl4pPr marL="1418429" indent="0">
              <a:buNone/>
              <a:defRPr sz="1700" b="1"/>
            </a:lvl4pPr>
            <a:lvl5pPr marL="1891250" indent="0">
              <a:buNone/>
              <a:defRPr sz="1700" b="1"/>
            </a:lvl5pPr>
            <a:lvl6pPr marL="2364046" indent="0">
              <a:buNone/>
              <a:defRPr sz="1700" b="1"/>
            </a:lvl6pPr>
            <a:lvl7pPr marL="2836859" indent="0">
              <a:buNone/>
              <a:defRPr sz="1700" b="1"/>
            </a:lvl7pPr>
            <a:lvl8pPr marL="3309677" indent="0">
              <a:buNone/>
              <a:defRPr sz="1700" b="1"/>
            </a:lvl8pPr>
            <a:lvl9pPr marL="3782474"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962" y="1827142"/>
            <a:ext cx="3819337"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567" y="230943"/>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410" y="230492"/>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567" y="1205632"/>
            <a:ext cx="2842751" cy="3940709"/>
          </a:xfrm>
        </p:spPr>
        <p:txBody>
          <a:bodyPr/>
          <a:lstStyle>
            <a:lvl1pPr marL="0" indent="0">
              <a:buNone/>
              <a:defRPr sz="1500"/>
            </a:lvl1pPr>
            <a:lvl2pPr marL="472827" indent="0">
              <a:buNone/>
              <a:defRPr sz="1300"/>
            </a:lvl2pPr>
            <a:lvl3pPr marL="945642" indent="0">
              <a:buNone/>
              <a:defRPr sz="1100"/>
            </a:lvl3pPr>
            <a:lvl4pPr marL="1418429" indent="0">
              <a:buNone/>
              <a:defRPr sz="1000"/>
            </a:lvl4pPr>
            <a:lvl5pPr marL="1891250" indent="0">
              <a:buNone/>
              <a:defRPr sz="1000"/>
            </a:lvl5pPr>
            <a:lvl6pPr marL="2364046" indent="0">
              <a:buNone/>
              <a:defRPr sz="1000"/>
            </a:lvl6pPr>
            <a:lvl7pPr marL="2836859" indent="0">
              <a:buNone/>
              <a:defRPr sz="1000"/>
            </a:lvl7pPr>
            <a:lvl8pPr marL="3309677" indent="0">
              <a:buNone/>
              <a:defRPr sz="1000"/>
            </a:lvl8pPr>
            <a:lvl9pPr marL="3782474"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5" y="4033837"/>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5" y="516532"/>
            <a:ext cx="5184458" cy="3456623"/>
          </a:xfrm>
        </p:spPr>
        <p:txBody>
          <a:bodyPr/>
          <a:lstStyle>
            <a:lvl1pPr marL="0" indent="0">
              <a:buNone/>
              <a:defRPr sz="3300"/>
            </a:lvl1pPr>
            <a:lvl2pPr marL="472827" indent="0">
              <a:buNone/>
              <a:defRPr sz="2900"/>
            </a:lvl2pPr>
            <a:lvl3pPr marL="945642" indent="0">
              <a:buNone/>
              <a:defRPr sz="2500"/>
            </a:lvl3pPr>
            <a:lvl4pPr marL="1418429" indent="0">
              <a:buNone/>
              <a:defRPr sz="2100"/>
            </a:lvl4pPr>
            <a:lvl5pPr marL="1891250" indent="0">
              <a:buNone/>
              <a:defRPr sz="2100"/>
            </a:lvl5pPr>
            <a:lvl6pPr marL="2364046" indent="0">
              <a:buNone/>
              <a:defRPr sz="2100"/>
            </a:lvl6pPr>
            <a:lvl7pPr marL="2836859" indent="0">
              <a:buNone/>
              <a:defRPr sz="2100"/>
            </a:lvl7pPr>
            <a:lvl8pPr marL="3309677" indent="0">
              <a:buNone/>
              <a:defRPr sz="2100"/>
            </a:lvl8pPr>
            <a:lvl9pPr marL="3782474" indent="0">
              <a:buNone/>
              <a:defRPr sz="2100"/>
            </a:lvl9pPr>
          </a:lstStyle>
          <a:p>
            <a:endParaRPr lang="fr-FR"/>
          </a:p>
        </p:txBody>
      </p:sp>
      <p:sp>
        <p:nvSpPr>
          <p:cNvPr id="4" name="Espace réservé du texte 3"/>
          <p:cNvSpPr>
            <a:spLocks noGrp="1"/>
          </p:cNvSpPr>
          <p:nvPr>
            <p:ph type="body" sz="half" idx="2"/>
          </p:nvPr>
        </p:nvSpPr>
        <p:spPr>
          <a:xfrm>
            <a:off x="1693685" y="4508882"/>
            <a:ext cx="5184458" cy="676121"/>
          </a:xfrm>
        </p:spPr>
        <p:txBody>
          <a:bodyPr/>
          <a:lstStyle>
            <a:lvl1pPr marL="0" indent="0">
              <a:buNone/>
              <a:defRPr sz="1500"/>
            </a:lvl1pPr>
            <a:lvl2pPr marL="472827" indent="0">
              <a:buNone/>
              <a:defRPr sz="1300"/>
            </a:lvl2pPr>
            <a:lvl3pPr marL="945642" indent="0">
              <a:buNone/>
              <a:defRPr sz="1100"/>
            </a:lvl3pPr>
            <a:lvl4pPr marL="1418429" indent="0">
              <a:buNone/>
              <a:defRPr sz="1000"/>
            </a:lvl4pPr>
            <a:lvl5pPr marL="1891250" indent="0">
              <a:buNone/>
              <a:defRPr sz="1000"/>
            </a:lvl5pPr>
            <a:lvl6pPr marL="2364046" indent="0">
              <a:buNone/>
              <a:defRPr sz="1000"/>
            </a:lvl6pPr>
            <a:lvl7pPr marL="2836859" indent="0">
              <a:buNone/>
              <a:defRPr sz="1000"/>
            </a:lvl7pPr>
            <a:lvl8pPr marL="3309677" indent="0">
              <a:buNone/>
              <a:defRPr sz="1000"/>
            </a:lvl8pPr>
            <a:lvl9pPr marL="3782474"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920" y="231823"/>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92" y="231823"/>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16/05/2025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A02B6EBE-18A1-4825-B096-93677B1D904E}" type="datetimeFigureOut">
              <a:rPr lang="fr-FR" smtClean="0"/>
              <a:pPr/>
              <a:t>16/05/2025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F0BB79DD-3CAC-4424-80FA-D78A134962C9}"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36" y="232424"/>
            <a:ext cx="7776687" cy="960174"/>
          </a:xfrm>
          <a:prstGeom prst="rect">
            <a:avLst/>
          </a:prstGeom>
        </p:spPr>
        <p:txBody>
          <a:bodyPr vert="horz" lIns="94145" tIns="47049" rIns="94145" bIns="47049"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36" y="1344919"/>
            <a:ext cx="7776687" cy="3802019"/>
          </a:xfrm>
          <a:prstGeom prst="rect">
            <a:avLst/>
          </a:prstGeom>
        </p:spPr>
        <p:txBody>
          <a:bodyPr vert="horz" lIns="94145" tIns="47049" rIns="94145" bIns="47049"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566" y="5340890"/>
            <a:ext cx="2016178" cy="306722"/>
          </a:xfrm>
          <a:prstGeom prst="rect">
            <a:avLst/>
          </a:prstGeom>
        </p:spPr>
        <p:txBody>
          <a:bodyPr vert="horz" lIns="94145" tIns="47049" rIns="94145" bIns="47049" rtlCol="0" anchor="ctr"/>
          <a:lstStyle>
            <a:lvl1pPr algn="l" defTabSz="945633">
              <a:defRPr sz="1300">
                <a:solidFill>
                  <a:schemeClr val="tx1">
                    <a:tint val="75000"/>
                  </a:schemeClr>
                </a:solidFill>
              </a:defRPr>
            </a:lvl1pPr>
          </a:lstStyle>
          <a:p>
            <a:fld id="{FA0B38D7-1DE5-41DE-8B65-024289CA27F3}" type="datetimeFigureOut">
              <a:rPr lang="fr-FR" smtClean="0">
                <a:solidFill>
                  <a:prstClr val="black">
                    <a:tint val="75000"/>
                  </a:prstClr>
                </a:solidFill>
              </a:rPr>
              <a:pPr/>
              <a:t>16/05/2025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830" y="5340890"/>
            <a:ext cx="2736242" cy="306722"/>
          </a:xfrm>
          <a:prstGeom prst="rect">
            <a:avLst/>
          </a:prstGeom>
        </p:spPr>
        <p:txBody>
          <a:bodyPr vert="horz" lIns="94145" tIns="47049" rIns="94145" bIns="47049" rtlCol="0" anchor="ctr"/>
          <a:lstStyle>
            <a:lvl1pPr algn="ctr" defTabSz="945633">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981" y="5340890"/>
            <a:ext cx="2016178" cy="306722"/>
          </a:xfrm>
          <a:prstGeom prst="rect">
            <a:avLst/>
          </a:prstGeom>
        </p:spPr>
        <p:txBody>
          <a:bodyPr vert="horz" lIns="94145" tIns="47049" rIns="94145" bIns="47049" rtlCol="0" anchor="ctr"/>
          <a:lstStyle>
            <a:lvl1pPr algn="r" defTabSz="945633">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random/>
  </p:transition>
  <p:txStyles>
    <p:titleStyle>
      <a:lvl1pPr algn="ctr" defTabSz="945633" rtl="0" eaLnBrk="1" latinLnBrk="0" hangingPunct="1">
        <a:spcBef>
          <a:spcPct val="0"/>
        </a:spcBef>
        <a:buNone/>
        <a:defRPr sz="4600" kern="1200">
          <a:solidFill>
            <a:schemeClr val="tx1"/>
          </a:solidFill>
          <a:latin typeface="+mj-lt"/>
          <a:ea typeface="+mj-ea"/>
          <a:cs typeface="+mj-cs"/>
        </a:defRPr>
      </a:lvl1pPr>
    </p:titleStyle>
    <p:bodyStyle>
      <a:lvl1pPr marL="354623" indent="-354623" algn="l" defTabSz="945633"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8290" indent="-295501" algn="l" defTabSz="945633"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2020" indent="-236431" algn="l" defTabSz="945633"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4815"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27638"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0420"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3242"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46040"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18860"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5633" rtl="0" eaLnBrk="1" latinLnBrk="0" hangingPunct="1">
        <a:defRPr sz="1800" kern="1200">
          <a:solidFill>
            <a:schemeClr val="tx1"/>
          </a:solidFill>
          <a:latin typeface="+mn-lt"/>
          <a:ea typeface="+mn-ea"/>
          <a:cs typeface="+mn-cs"/>
        </a:defRPr>
      </a:lvl1pPr>
      <a:lvl2pPr marL="472822" algn="l" defTabSz="945633" rtl="0" eaLnBrk="1" latinLnBrk="0" hangingPunct="1">
        <a:defRPr sz="1800" kern="1200">
          <a:solidFill>
            <a:schemeClr val="tx1"/>
          </a:solidFill>
          <a:latin typeface="+mn-lt"/>
          <a:ea typeface="+mn-ea"/>
          <a:cs typeface="+mn-cs"/>
        </a:defRPr>
      </a:lvl2pPr>
      <a:lvl3pPr marL="945633" algn="l" defTabSz="945633" rtl="0" eaLnBrk="1" latinLnBrk="0" hangingPunct="1">
        <a:defRPr sz="1800" kern="1200">
          <a:solidFill>
            <a:schemeClr val="tx1"/>
          </a:solidFill>
          <a:latin typeface="+mn-lt"/>
          <a:ea typeface="+mn-ea"/>
          <a:cs typeface="+mn-cs"/>
        </a:defRPr>
      </a:lvl3pPr>
      <a:lvl4pPr marL="1418414" algn="l" defTabSz="945633" rtl="0" eaLnBrk="1" latinLnBrk="0" hangingPunct="1">
        <a:defRPr sz="1800" kern="1200">
          <a:solidFill>
            <a:schemeClr val="tx1"/>
          </a:solidFill>
          <a:latin typeface="+mn-lt"/>
          <a:ea typeface="+mn-ea"/>
          <a:cs typeface="+mn-cs"/>
        </a:defRPr>
      </a:lvl4pPr>
      <a:lvl5pPr marL="1891231" algn="l" defTabSz="945633" rtl="0" eaLnBrk="1" latinLnBrk="0" hangingPunct="1">
        <a:defRPr sz="1800" kern="1200">
          <a:solidFill>
            <a:schemeClr val="tx1"/>
          </a:solidFill>
          <a:latin typeface="+mn-lt"/>
          <a:ea typeface="+mn-ea"/>
          <a:cs typeface="+mn-cs"/>
        </a:defRPr>
      </a:lvl5pPr>
      <a:lvl6pPr marL="2364023" algn="l" defTabSz="945633" rtl="0" eaLnBrk="1" latinLnBrk="0" hangingPunct="1">
        <a:defRPr sz="1800" kern="1200">
          <a:solidFill>
            <a:schemeClr val="tx1"/>
          </a:solidFill>
          <a:latin typeface="+mn-lt"/>
          <a:ea typeface="+mn-ea"/>
          <a:cs typeface="+mn-cs"/>
        </a:defRPr>
      </a:lvl6pPr>
      <a:lvl7pPr marL="2836831" algn="l" defTabSz="945633" rtl="0" eaLnBrk="1" latinLnBrk="0" hangingPunct="1">
        <a:defRPr sz="1800" kern="1200">
          <a:solidFill>
            <a:schemeClr val="tx1"/>
          </a:solidFill>
          <a:latin typeface="+mn-lt"/>
          <a:ea typeface="+mn-ea"/>
          <a:cs typeface="+mn-cs"/>
        </a:defRPr>
      </a:lvl7pPr>
      <a:lvl8pPr marL="3309644" algn="l" defTabSz="945633" rtl="0" eaLnBrk="1" latinLnBrk="0" hangingPunct="1">
        <a:defRPr sz="1800" kern="1200">
          <a:solidFill>
            <a:schemeClr val="tx1"/>
          </a:solidFill>
          <a:latin typeface="+mn-lt"/>
          <a:ea typeface="+mn-ea"/>
          <a:cs typeface="+mn-cs"/>
        </a:defRPr>
      </a:lvl8pPr>
      <a:lvl9pPr marL="3782436" algn="l" defTabSz="94563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36" y="232336"/>
            <a:ext cx="7776687" cy="960174"/>
          </a:xfrm>
          <a:prstGeom prst="rect">
            <a:avLst/>
          </a:prstGeom>
        </p:spPr>
        <p:txBody>
          <a:bodyPr vert="horz" lIns="94146" tIns="47050" rIns="94146" bIns="4705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36" y="1344918"/>
            <a:ext cx="7776687" cy="3802019"/>
          </a:xfrm>
          <a:prstGeom prst="rect">
            <a:avLst/>
          </a:prstGeom>
        </p:spPr>
        <p:txBody>
          <a:bodyPr vert="horz" lIns="94146" tIns="47050" rIns="94146" bIns="4705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550" y="5340804"/>
            <a:ext cx="2016178" cy="306722"/>
          </a:xfrm>
          <a:prstGeom prst="rect">
            <a:avLst/>
          </a:prstGeom>
        </p:spPr>
        <p:txBody>
          <a:bodyPr vert="horz" lIns="94146" tIns="47050" rIns="94146" bIns="47050" rtlCol="0" anchor="ctr"/>
          <a:lstStyle>
            <a:lvl1pPr algn="l" defTabSz="945642">
              <a:defRPr sz="1300">
                <a:solidFill>
                  <a:schemeClr val="tx1">
                    <a:tint val="75000"/>
                  </a:schemeClr>
                </a:solidFill>
              </a:defRPr>
            </a:lvl1pPr>
          </a:lstStyle>
          <a:p>
            <a:fld id="{FA0B38D7-1DE5-41DE-8B65-024289CA27F3}" type="datetimeFigureOut">
              <a:rPr lang="fr-FR" smtClean="0">
                <a:solidFill>
                  <a:prstClr val="black">
                    <a:tint val="75000"/>
                  </a:prstClr>
                </a:solidFill>
              </a:rPr>
              <a:pPr/>
              <a:t>16/05/2025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790" y="5340804"/>
            <a:ext cx="2736242" cy="306722"/>
          </a:xfrm>
          <a:prstGeom prst="rect">
            <a:avLst/>
          </a:prstGeom>
        </p:spPr>
        <p:txBody>
          <a:bodyPr vert="horz" lIns="94146" tIns="47050" rIns="94146" bIns="47050" rtlCol="0" anchor="ctr"/>
          <a:lstStyle>
            <a:lvl1pPr algn="ctr" defTabSz="945642">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937" y="5340804"/>
            <a:ext cx="2016178" cy="306722"/>
          </a:xfrm>
          <a:prstGeom prst="rect">
            <a:avLst/>
          </a:prstGeom>
        </p:spPr>
        <p:txBody>
          <a:bodyPr vert="horz" lIns="94146" tIns="47050" rIns="94146" bIns="47050" rtlCol="0" anchor="ctr"/>
          <a:lstStyle>
            <a:lvl1pPr algn="r" defTabSz="945642">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45642" rtl="0" eaLnBrk="1" latinLnBrk="0" hangingPunct="1">
        <a:spcBef>
          <a:spcPct val="0"/>
        </a:spcBef>
        <a:buNone/>
        <a:defRPr sz="4600" kern="1200">
          <a:solidFill>
            <a:schemeClr val="tx1"/>
          </a:solidFill>
          <a:latin typeface="+mj-lt"/>
          <a:ea typeface="+mj-ea"/>
          <a:cs typeface="+mj-cs"/>
        </a:defRPr>
      </a:lvl1pPr>
    </p:titleStyle>
    <p:bodyStyle>
      <a:lvl1pPr marL="354627" indent="-354627" algn="l" defTabSz="945642"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8297" indent="-295504" algn="l" defTabSz="945642"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2032" indent="-236433" algn="l" defTabSz="945642"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4831"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27659"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0446"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3272"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46075"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18900"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5642" rtl="0" eaLnBrk="1" latinLnBrk="0" hangingPunct="1">
        <a:defRPr sz="1800" kern="1200">
          <a:solidFill>
            <a:schemeClr val="tx1"/>
          </a:solidFill>
          <a:latin typeface="+mn-lt"/>
          <a:ea typeface="+mn-ea"/>
          <a:cs typeface="+mn-cs"/>
        </a:defRPr>
      </a:lvl1pPr>
      <a:lvl2pPr marL="472827" algn="l" defTabSz="945642" rtl="0" eaLnBrk="1" latinLnBrk="0" hangingPunct="1">
        <a:defRPr sz="1800" kern="1200">
          <a:solidFill>
            <a:schemeClr val="tx1"/>
          </a:solidFill>
          <a:latin typeface="+mn-lt"/>
          <a:ea typeface="+mn-ea"/>
          <a:cs typeface="+mn-cs"/>
        </a:defRPr>
      </a:lvl2pPr>
      <a:lvl3pPr marL="945642" algn="l" defTabSz="945642" rtl="0" eaLnBrk="1" latinLnBrk="0" hangingPunct="1">
        <a:defRPr sz="1800" kern="1200">
          <a:solidFill>
            <a:schemeClr val="tx1"/>
          </a:solidFill>
          <a:latin typeface="+mn-lt"/>
          <a:ea typeface="+mn-ea"/>
          <a:cs typeface="+mn-cs"/>
        </a:defRPr>
      </a:lvl3pPr>
      <a:lvl4pPr marL="1418429" algn="l" defTabSz="945642" rtl="0" eaLnBrk="1" latinLnBrk="0" hangingPunct="1">
        <a:defRPr sz="1800" kern="1200">
          <a:solidFill>
            <a:schemeClr val="tx1"/>
          </a:solidFill>
          <a:latin typeface="+mn-lt"/>
          <a:ea typeface="+mn-ea"/>
          <a:cs typeface="+mn-cs"/>
        </a:defRPr>
      </a:lvl4pPr>
      <a:lvl5pPr marL="1891250" algn="l" defTabSz="945642" rtl="0" eaLnBrk="1" latinLnBrk="0" hangingPunct="1">
        <a:defRPr sz="1800" kern="1200">
          <a:solidFill>
            <a:schemeClr val="tx1"/>
          </a:solidFill>
          <a:latin typeface="+mn-lt"/>
          <a:ea typeface="+mn-ea"/>
          <a:cs typeface="+mn-cs"/>
        </a:defRPr>
      </a:lvl5pPr>
      <a:lvl6pPr marL="2364046" algn="l" defTabSz="945642" rtl="0" eaLnBrk="1" latinLnBrk="0" hangingPunct="1">
        <a:defRPr sz="1800" kern="1200">
          <a:solidFill>
            <a:schemeClr val="tx1"/>
          </a:solidFill>
          <a:latin typeface="+mn-lt"/>
          <a:ea typeface="+mn-ea"/>
          <a:cs typeface="+mn-cs"/>
        </a:defRPr>
      </a:lvl6pPr>
      <a:lvl7pPr marL="2836859" algn="l" defTabSz="945642" rtl="0" eaLnBrk="1" latinLnBrk="0" hangingPunct="1">
        <a:defRPr sz="1800" kern="1200">
          <a:solidFill>
            <a:schemeClr val="tx1"/>
          </a:solidFill>
          <a:latin typeface="+mn-lt"/>
          <a:ea typeface="+mn-ea"/>
          <a:cs typeface="+mn-cs"/>
        </a:defRPr>
      </a:lvl7pPr>
      <a:lvl8pPr marL="3309677" algn="l" defTabSz="945642" rtl="0" eaLnBrk="1" latinLnBrk="0" hangingPunct="1">
        <a:defRPr sz="1800" kern="1200">
          <a:solidFill>
            <a:schemeClr val="tx1"/>
          </a:solidFill>
          <a:latin typeface="+mn-lt"/>
          <a:ea typeface="+mn-ea"/>
          <a:cs typeface="+mn-cs"/>
        </a:defRPr>
      </a:lvl8pPr>
      <a:lvl9pPr marL="3782474" algn="l" defTabSz="945642"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A75B66FE-F9BC-4C3F-A1C1-743606EF3B4D}" type="datetimeFigureOut">
              <a:rPr lang="fr-FR" smtClean="0">
                <a:solidFill>
                  <a:prstClr val="black">
                    <a:tint val="75000"/>
                  </a:prstClr>
                </a:solidFill>
              </a:rPr>
              <a:pPr defTabSz="914400"/>
              <a:t>16/05/2025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9EDE4E51-6E2E-4621-B3B8-3A1F33AFD3EC}" type="slidenum">
              <a:rPr lang="fr-FR" smtClean="0">
                <a:solidFill>
                  <a:prstClr val="black">
                    <a:tint val="75000"/>
                  </a:prstClr>
                </a:solidFill>
              </a:rPr>
              <a:pPr defTabSz="914400"/>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9.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9.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9.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9.xml"/></Relationships>
</file>

<file path=ppt/slides/_rels/slide60.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2.jpeg"/><Relationship Id="rId7" Type="http://schemas.openxmlformats.org/officeDocument/2006/relationships/image" Target="../media/image66.png"/><Relationship Id="rId2" Type="http://schemas.openxmlformats.org/officeDocument/2006/relationships/notesSlide" Target="../notesSlides/notesSlide1.xml"/><Relationship Id="rId1" Type="http://schemas.openxmlformats.org/officeDocument/2006/relationships/slideLayout" Target="../slideLayouts/slideLayout29.xml"/><Relationship Id="rId6" Type="http://schemas.openxmlformats.org/officeDocument/2006/relationships/image" Target="../media/image65.png"/><Relationship Id="rId5" Type="http://schemas.openxmlformats.org/officeDocument/2006/relationships/image" Target="../media/image64.png"/><Relationship Id="rId10" Type="http://schemas.openxmlformats.org/officeDocument/2006/relationships/image" Target="../media/image69.png"/><Relationship Id="rId4" Type="http://schemas.openxmlformats.org/officeDocument/2006/relationships/image" Target="../media/image63.gif"/><Relationship Id="rId9"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20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a:off x="2576734" y="333634"/>
            <a:ext cx="4078069" cy="1210852"/>
          </a:xfrm>
          <a:prstGeom prst="rect">
            <a:avLst/>
          </a:prstGeom>
          <a:noFill/>
        </p:spPr>
        <p:txBody>
          <a:bodyPr wrap="none" lIns="78929" tIns="39453" rIns="78929" bIns="39453" rtlCol="0">
            <a:prstTxWarp prst="textPlain">
              <a:avLst/>
            </a:prstTxWarp>
            <a:spAutoFit/>
          </a:bodyPr>
          <a:lstStyle/>
          <a:p>
            <a:pPr defTabSz="945624"/>
            <a:r>
              <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3" name="ZoneTexte 2"/>
          <p:cNvSpPr txBox="1">
            <a:spLocks noChangeAspect="1"/>
          </p:cNvSpPr>
          <p:nvPr/>
        </p:nvSpPr>
        <p:spPr>
          <a:xfrm rot="21600000">
            <a:off x="30316" y="1607167"/>
            <a:ext cx="8578789" cy="924241"/>
          </a:xfrm>
          <a:prstGeom prst="rect">
            <a:avLst/>
          </a:prstGeom>
          <a:noFill/>
          <a:effectLst>
            <a:softEdge rad="127000"/>
          </a:effectLst>
        </p:spPr>
        <p:txBody>
          <a:bodyPr wrap="none" lIns="78929" tIns="39453" rIns="78929" bIns="39453" rtlCol="0">
            <a:prstTxWarp prst="textPlain">
              <a:avLst/>
            </a:prstTxWarp>
            <a:spAutoFit/>
          </a:bodyPr>
          <a:lstStyle/>
          <a:p>
            <a:pPr defTabSz="945624"/>
            <a:r>
              <a:rPr lang="fr-FR" sz="5200" dirty="0">
                <a:ln w="25400">
                  <a:solidFill>
                    <a:srgbClr val="F79646"/>
                  </a:solidFill>
                </a:ln>
                <a:solidFill>
                  <a:prstClr val="black"/>
                </a:solidFill>
                <a:latin typeface="Broadway" pitchFamily="82" charset="0"/>
              </a:rPr>
              <a:t> </a:t>
            </a:r>
            <a:r>
              <a:rPr lang="fr-FR" sz="5200" dirty="0">
                <a:ln w="25400">
                  <a:solidFill>
                    <a:prstClr val="black"/>
                  </a:solidFill>
                </a:ln>
                <a:solidFill>
                  <a:srgbClr val="FFFF00"/>
                </a:solidFill>
                <a:latin typeface="Broadway" pitchFamily="82" charset="0"/>
              </a:rPr>
              <a:t>Musée  de  la  poterie  Betschdorf </a:t>
            </a:r>
          </a:p>
        </p:txBody>
      </p:sp>
      <p:sp>
        <p:nvSpPr>
          <p:cNvPr id="4" name="Rectangle 3"/>
          <p:cNvSpPr/>
          <p:nvPr/>
        </p:nvSpPr>
        <p:spPr>
          <a:xfrm>
            <a:off x="-60578" y="3213829"/>
            <a:ext cx="3592770" cy="1399046"/>
          </a:xfrm>
          <a:prstGeom prst="rect">
            <a:avLst/>
          </a:prstGeom>
          <a:noFill/>
          <a:effectLst>
            <a:softEdge rad="63500"/>
          </a:effectLst>
        </p:spPr>
        <p:txBody>
          <a:bodyPr wrap="square" lIns="105382" tIns="52678" rIns="105382" bIns="52678">
            <a:spAutoFit/>
          </a:bodyPr>
          <a:lstStyle/>
          <a:p>
            <a:pPr algn="ctr" defTabSz="945624"/>
            <a:r>
              <a:rPr lang="fr-FR" sz="2800" b="1" dirty="0">
                <a:solidFill>
                  <a:prstClr val="black"/>
                </a:solidFill>
                <a:latin typeface="Chiller" pitchFamily="82" charset="0"/>
              </a:rPr>
              <a:t>Pour voir la beauté du paysage, il faut le regarder avec le cœur.</a:t>
            </a:r>
          </a:p>
        </p:txBody>
      </p:sp>
      <p:sp>
        <p:nvSpPr>
          <p:cNvPr id="5" name="ZoneTexte 4"/>
          <p:cNvSpPr txBox="1"/>
          <p:nvPr/>
        </p:nvSpPr>
        <p:spPr>
          <a:xfrm>
            <a:off x="5305052" y="3304796"/>
            <a:ext cx="1516473" cy="1557004"/>
          </a:xfrm>
          <a:prstGeom prst="rect">
            <a:avLst/>
          </a:prstGeom>
          <a:noFill/>
          <a:effectLst>
            <a:softEdge rad="63500"/>
          </a:effectLst>
        </p:spPr>
        <p:txBody>
          <a:bodyPr wrap="square" lIns="78929" tIns="39453" rIns="78929" bIns="39453" rtlCol="0">
            <a:spAutoFit/>
          </a:bodyPr>
          <a:lstStyle/>
          <a:p>
            <a:pPr algn="ctr" defTabSz="945624"/>
            <a:r>
              <a:rPr lang="fr-FR" b="1" dirty="0">
                <a:ln w="1905">
                  <a:noFill/>
                </a:ln>
                <a:solidFill>
                  <a:prstClr val="white"/>
                </a:solidFill>
                <a:latin typeface="Courgette" pitchFamily="2" charset="0"/>
              </a:rPr>
              <a:t>Photos  prises par un</a:t>
            </a:r>
          </a:p>
          <a:p>
            <a:pPr algn="ctr" defTabSz="945624"/>
            <a:r>
              <a:rPr lang="fr-FR" b="1" dirty="0">
                <a:ln w="1905">
                  <a:noFill/>
                </a:ln>
                <a:solidFill>
                  <a:prstClr val="white"/>
                </a:solidFill>
                <a:latin typeface="Courgette" pitchFamily="2" charset="0"/>
              </a:rPr>
              <a:t>randonneur  </a:t>
            </a:r>
          </a:p>
          <a:p>
            <a:pPr algn="ctr" defTabSz="945624"/>
            <a:r>
              <a:rPr lang="fr-FR" b="1" dirty="0">
                <a:ln w="1905">
                  <a:noFill/>
                </a:ln>
                <a:solidFill>
                  <a:prstClr val="white"/>
                </a:solidFill>
                <a:latin typeface="Courgette" pitchFamily="2" charset="0"/>
              </a:rPr>
              <a:t> pour  le  plaisir  du  partage</a:t>
            </a:r>
            <a:r>
              <a:rPr lang="fr-FR" sz="1200" b="1" dirty="0">
                <a:ln w="1905">
                  <a:noFill/>
                </a:ln>
                <a:solidFill>
                  <a:prstClr val="white"/>
                </a:solidFill>
                <a:latin typeface="Courgette" pitchFamily="2" charset="0"/>
              </a:rPr>
              <a:t>  </a:t>
            </a:r>
          </a:p>
        </p:txBody>
      </p:sp>
      <p:pic>
        <p:nvPicPr>
          <p:cNvPr id="6" name="Image 5" descr="0a000004-.gif"/>
          <p:cNvPicPr>
            <a:picLocks noChangeAspect="1"/>
          </p:cNvPicPr>
          <p:nvPr/>
        </p:nvPicPr>
        <p:blipFill>
          <a:blip r:embed="rId4" cstate="print"/>
          <a:stretch>
            <a:fillRect/>
          </a:stretch>
        </p:blipFill>
        <p:spPr>
          <a:xfrm rot="-180000">
            <a:off x="829589" y="4435298"/>
            <a:ext cx="1667138" cy="1480510"/>
          </a:xfrm>
          <a:prstGeom prst="rect">
            <a:avLst/>
          </a:prstGeom>
        </p:spPr>
      </p:pic>
      <p:pic>
        <p:nvPicPr>
          <p:cNvPr id="19" name="Image 18" descr="mug-ceramique-beige.jpg"/>
          <p:cNvPicPr>
            <a:picLocks noChangeAspect="1"/>
          </p:cNvPicPr>
          <p:nvPr/>
        </p:nvPicPr>
        <p:blipFill>
          <a:blip r:embed="rId5" cstate="print"/>
          <a:stretch>
            <a:fillRect/>
          </a:stretch>
        </p:blipFill>
        <p:spPr>
          <a:xfrm>
            <a:off x="6578169" y="3274621"/>
            <a:ext cx="1273177" cy="1564444"/>
          </a:xfrm>
          <a:prstGeom prst="rect">
            <a:avLst/>
          </a:prstGeom>
        </p:spPr>
      </p:pic>
      <p:pic>
        <p:nvPicPr>
          <p:cNvPr id="8" name="Scarlatti Sonatas 16 by Arnaud de Pasquale.wav">
            <a:hlinkClick r:id="" action="ppaction://media"/>
          </p:cNvPr>
          <p:cNvPicPr>
            <a:picLocks noRot="1" noChangeAspect="1"/>
          </p:cNvPicPr>
          <p:nvPr>
            <a:wavAudioFile r:embed="rId1" name="Scarlatti Sonatas 16 by Arnaud de Pasquale.wav"/>
          </p:nvPr>
        </p:nvPicPr>
        <p:blipFill>
          <a:blip r:embed="rId6" cstate="print"/>
          <a:stretch>
            <a:fillRect/>
          </a:stretch>
        </p:blipFill>
        <p:spPr>
          <a:xfrm>
            <a:off x="4320381" y="2664495"/>
            <a:ext cx="244475" cy="244475"/>
          </a:xfrm>
          <a:prstGeom prst="rect">
            <a:avLst/>
          </a:prstGeom>
        </p:spPr>
      </p:pic>
      <p:pic>
        <p:nvPicPr>
          <p:cNvPr id="12" name="Image 11" descr="music-graphics-piano-forte-173604.gif"/>
          <p:cNvPicPr>
            <a:picLocks noChangeAspect="1"/>
          </p:cNvPicPr>
          <p:nvPr/>
        </p:nvPicPr>
        <p:blipFill>
          <a:blip r:embed="rId7" cstate="print"/>
          <a:stretch>
            <a:fillRect/>
          </a:stretch>
        </p:blipFill>
        <p:spPr>
          <a:xfrm>
            <a:off x="3888000" y="3960000"/>
            <a:ext cx="1261373" cy="1620000"/>
          </a:xfrm>
          <a:prstGeom prst="rect">
            <a:avLst/>
          </a:prstGeom>
        </p:spPr>
      </p:pic>
    </p:spTree>
  </p:cSld>
  <p:clrMapOvr>
    <a:masterClrMapping/>
  </p:clrMapOvr>
  <p:transition spd="med"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8"/>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1"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anim calcmode="lin" valueType="num">
                                      <p:cBhvr>
                                        <p:cTn id="20"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3"/>
                                        </p:tgtEl>
                                      </p:cBhvr>
                                    </p:animEffect>
                                  </p:childTnLst>
                                </p:cTn>
                              </p:par>
                            </p:childTnLst>
                          </p:cTn>
                        </p:par>
                        <p:par>
                          <p:cTn id="23" fill="hold">
                            <p:stCondLst>
                              <p:cond delay="93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3300"/>
                            </p:stCondLst>
                            <p:childTnLst>
                              <p:par>
                                <p:cTn id="28" presetID="24" presetClass="entr" presetSubtype="0" fill="hold" grpId="0" nodeType="afterEffect">
                                  <p:stCondLst>
                                    <p:cond delay="2000"/>
                                  </p:stCondLst>
                                  <p:childTnLst>
                                    <p:set>
                                      <p:cBhvr>
                                        <p:cTn id="29" dur="1" fill="hold">
                                          <p:stCondLst>
                                            <p:cond delay="0"/>
                                          </p:stCondLst>
                                        </p:cTn>
                                        <p:tgtEl>
                                          <p:spTgt spid="5"/>
                                        </p:tgtEl>
                                        <p:attrNameLst>
                                          <p:attrName>style.visibility</p:attrName>
                                        </p:attrNameLst>
                                      </p:cBhvr>
                                      <p:to>
                                        <p:strVal val="visible"/>
                                      </p:to>
                                    </p:set>
                                    <p:anim to="" calcmode="lin" valueType="num">
                                      <p:cBhvr>
                                        <p:cTn id="30" dur="1" fill="hold"/>
                                        <p:tgtEl>
                                          <p:spTgt spid="5"/>
                                        </p:tgtEl>
                                        <p:attrNameLst>
                                          <p:attrName/>
                                        </p:attrNameLst>
                                      </p:cBhvr>
                                    </p:anim>
                                  </p:childTnLst>
                                </p:cTn>
                              </p:par>
                            </p:childTnLst>
                          </p:cTn>
                        </p:par>
                        <p:par>
                          <p:cTn id="31" fill="hold">
                            <p:stCondLst>
                              <p:cond delay="15300"/>
                            </p:stCondLst>
                            <p:childTnLst>
                              <p:par>
                                <p:cTn id="32" presetID="24" presetClass="entr" presetSubtype="0" fill="hold" nodeType="afterEffect">
                                  <p:stCondLst>
                                    <p:cond delay="2000"/>
                                  </p:stCondLst>
                                  <p:childTnLst>
                                    <p:set>
                                      <p:cBhvr>
                                        <p:cTn id="33" dur="1" fill="hold">
                                          <p:stCondLst>
                                            <p:cond delay="0"/>
                                          </p:stCondLst>
                                        </p:cTn>
                                        <p:tgtEl>
                                          <p:spTgt spid="6"/>
                                        </p:tgtEl>
                                        <p:attrNameLst>
                                          <p:attrName>style.visibility</p:attrName>
                                        </p:attrNameLst>
                                      </p:cBhvr>
                                      <p:to>
                                        <p:strVal val="visible"/>
                                      </p:to>
                                    </p:set>
                                    <p:anim to="" calcmode="lin" valueType="num">
                                      <p:cBhvr>
                                        <p:cTn id="34"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5" repeatCount="indefinite"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2" grpId="0"/>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0000"/>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0" y="-108000"/>
            <a:ext cx="8640763" cy="5832000"/>
          </a:xfrm>
          <a:prstGeom prst="rect">
            <a:avLst/>
          </a:prstGeom>
        </p:spPr>
        <p:txBody>
          <a:bodyPr wrap="square">
            <a:spAutoFit/>
          </a:bodyPr>
          <a:lstStyle/>
          <a:p>
            <a:pPr algn="ctr" defTabSz="914400" fontAlgn="base">
              <a:spcBef>
                <a:spcPct val="0"/>
              </a:spcBef>
              <a:spcAft>
                <a:spcPct val="0"/>
              </a:spcAft>
            </a:pPr>
            <a:r>
              <a:rPr lang="fr-FR" sz="2000" dirty="0">
                <a:solidFill>
                  <a:srgbClr val="002060"/>
                </a:solidFill>
                <a:latin typeface="Berlin Sans FB" pitchFamily="34" charset="0"/>
              </a:rPr>
              <a:t>La</a:t>
            </a:r>
            <a:r>
              <a:rPr lang="fr-FR" sz="3200" dirty="0">
                <a:solidFill>
                  <a:srgbClr val="002060"/>
                </a:solidFill>
                <a:latin typeface="Berlin Sans FB" pitchFamily="34" charset="0"/>
              </a:rPr>
              <a:t> </a:t>
            </a:r>
            <a:r>
              <a:rPr lang="fr-FR" sz="2000" dirty="0">
                <a:solidFill>
                  <a:srgbClr val="002060"/>
                </a:solidFill>
                <a:latin typeface="Berlin Sans FB" pitchFamily="34" charset="0"/>
              </a:rPr>
              <a:t>poterie est une activité très ancienne dans l’histoire de l’humanité.</a:t>
            </a:r>
            <a:br>
              <a:rPr lang="fr-FR" sz="2000" dirty="0">
                <a:solidFill>
                  <a:srgbClr val="002060"/>
                </a:solidFill>
                <a:latin typeface="Berlin Sans FB" pitchFamily="34" charset="0"/>
              </a:rPr>
            </a:br>
            <a:r>
              <a:rPr lang="fr-FR" sz="2000" dirty="0">
                <a:solidFill>
                  <a:srgbClr val="002060"/>
                </a:solidFill>
                <a:latin typeface="Berlin Sans FB" pitchFamily="34" charset="0"/>
              </a:rPr>
              <a:t>Si d’une manière générale on appelle céramique tout produit obtenu par</a:t>
            </a:r>
            <a:r>
              <a:rPr lang="fr-FR" sz="2000" b="1" dirty="0">
                <a:solidFill>
                  <a:srgbClr val="002060"/>
                </a:solidFill>
                <a:latin typeface="Berlin Sans FB" pitchFamily="34" charset="0"/>
              </a:rPr>
              <a:t> cuisson d’une argile séchée</a:t>
            </a:r>
            <a:r>
              <a:rPr lang="fr-FR" sz="2000" dirty="0">
                <a:solidFill>
                  <a:srgbClr val="002060"/>
                </a:solidFill>
                <a:latin typeface="Berlin Sans FB" pitchFamily="34" charset="0"/>
              </a:rPr>
              <a:t>, il existe une grande variété parmi ces produits. La nature de l’argile et la température de cuisson jouent un rôle déterminant. Par une cuisson à </a:t>
            </a:r>
            <a:r>
              <a:rPr lang="fr-FR" sz="2000" b="1" dirty="0">
                <a:solidFill>
                  <a:srgbClr val="002060"/>
                </a:solidFill>
                <a:latin typeface="Berlin Sans FB" pitchFamily="34" charset="0"/>
              </a:rPr>
              <a:t>800° - 900°C</a:t>
            </a:r>
            <a:r>
              <a:rPr lang="fr-FR" sz="2000" dirty="0">
                <a:solidFill>
                  <a:srgbClr val="002060"/>
                </a:solidFill>
                <a:latin typeface="Berlin Sans FB" pitchFamily="34" charset="0"/>
              </a:rPr>
              <a:t> on obtient une terre cuite encore relativement </a:t>
            </a:r>
            <a:r>
              <a:rPr lang="fr-FR" sz="2000" b="1" dirty="0">
                <a:solidFill>
                  <a:srgbClr val="002060"/>
                </a:solidFill>
                <a:latin typeface="Berlin Sans FB" pitchFamily="34" charset="0"/>
              </a:rPr>
              <a:t>poreuse</a:t>
            </a:r>
            <a:r>
              <a:rPr lang="fr-FR" sz="2000" dirty="0">
                <a:solidFill>
                  <a:srgbClr val="002060"/>
                </a:solidFill>
                <a:latin typeface="Berlin Sans FB" pitchFamily="34" charset="0"/>
              </a:rPr>
              <a:t> </a:t>
            </a:r>
            <a:r>
              <a:rPr lang="fr-FR" sz="2000" b="1" dirty="0">
                <a:solidFill>
                  <a:srgbClr val="002060"/>
                </a:solidFill>
                <a:latin typeface="Berlin Sans FB" pitchFamily="34" charset="0"/>
              </a:rPr>
              <a:t>(pots de fleurs et jardinières)</a:t>
            </a:r>
            <a:r>
              <a:rPr lang="fr-FR" sz="2000" dirty="0">
                <a:solidFill>
                  <a:srgbClr val="002060"/>
                </a:solidFill>
                <a:latin typeface="Berlin Sans FB" pitchFamily="34" charset="0"/>
              </a:rPr>
              <a:t>. Des températures plus élevées donnent des produits plus denses et imperméables tels que la </a:t>
            </a:r>
            <a:r>
              <a:rPr lang="fr-FR" sz="2000" b="1" dirty="0">
                <a:solidFill>
                  <a:srgbClr val="002060"/>
                </a:solidFill>
                <a:latin typeface="Berlin Sans FB" pitchFamily="34" charset="0"/>
              </a:rPr>
              <a:t>porcelaine ou le grès</a:t>
            </a:r>
            <a:r>
              <a:rPr lang="fr-FR" sz="2000" dirty="0">
                <a:solidFill>
                  <a:srgbClr val="002060"/>
                </a:solidFill>
                <a:latin typeface="Berlin Sans FB" pitchFamily="34" charset="0"/>
              </a:rPr>
              <a:t>, à ne pas confondre avec la roche de même nom.</a:t>
            </a:r>
            <a:br>
              <a:rPr lang="fr-FR" sz="2000" dirty="0">
                <a:solidFill>
                  <a:srgbClr val="002060"/>
                </a:solidFill>
                <a:latin typeface="Berlin Sans FB" pitchFamily="34" charset="0"/>
              </a:rPr>
            </a:br>
            <a:r>
              <a:rPr lang="fr-FR" sz="2400" dirty="0">
                <a:solidFill>
                  <a:srgbClr val="002060"/>
                </a:solidFill>
                <a:latin typeface="Berlin Sans FB" pitchFamily="34" charset="0"/>
              </a:rPr>
              <a:t>Le grès de Betschdorf </a:t>
            </a:r>
            <a:r>
              <a:rPr lang="fr-FR" sz="2000" dirty="0">
                <a:solidFill>
                  <a:srgbClr val="002060"/>
                </a:solidFill>
                <a:latin typeface="Berlin Sans FB" pitchFamily="34" charset="0"/>
              </a:rPr>
              <a:t>fait partie de cette dernière catégorie de céramiques. Cette technique, connue en Chine il y a plus d’un millénaire, est apparue en Europe au Moyen Âge. Au XVIe siècle elle s’est développée dans la région allemande du Westerwald (Rhénanie-Palatinat) où elle a été perfectionnée par le</a:t>
            </a:r>
            <a:r>
              <a:rPr lang="fr-FR" sz="2000" b="1" dirty="0">
                <a:solidFill>
                  <a:srgbClr val="002060"/>
                </a:solidFill>
                <a:latin typeface="Berlin Sans FB" pitchFamily="34" charset="0"/>
              </a:rPr>
              <a:t> salage</a:t>
            </a:r>
            <a:r>
              <a:rPr lang="fr-FR" sz="2000" dirty="0">
                <a:solidFill>
                  <a:srgbClr val="002060"/>
                </a:solidFill>
                <a:latin typeface="Berlin Sans FB" pitchFamily="34" charset="0"/>
              </a:rPr>
              <a:t> : du gros sel jeté dans le feu en fin de cuisson réagit avec l’argile pour former </a:t>
            </a:r>
            <a:r>
              <a:rPr lang="fr-FR" sz="2000" b="1" dirty="0">
                <a:solidFill>
                  <a:srgbClr val="002060"/>
                </a:solidFill>
                <a:latin typeface="Berlin Sans FB" pitchFamily="34" charset="0"/>
              </a:rPr>
              <a:t>un vernis transparent et étanche</a:t>
            </a:r>
            <a:r>
              <a:rPr lang="fr-FR" sz="2000" dirty="0">
                <a:solidFill>
                  <a:srgbClr val="002060"/>
                </a:solidFill>
                <a:latin typeface="Berlin Sans FB" pitchFamily="34" charset="0"/>
              </a:rPr>
              <a:t>. Ce sont des potiers du Westerwald qui ont introduit ce procédé à Betschdorf au début du XVIIIe siècle. Il n’a pas été trouvé de document d’époque relatant l’installation de ces pionniers de la poterie à Betschdorf mais leur présence est attestée par des actes de baptême, mariage ou sépulture inscrits dans les registres paroissiaux.</a:t>
            </a:r>
            <a:endParaRPr lang="fr-FR" sz="2000" dirty="0">
              <a:solidFill>
                <a:srgbClr val="002060"/>
              </a:solidFill>
              <a:latin typeface="Berlin Sans FB" pitchFamily="34" charset="0"/>
              <a:cs typeface="Arial"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0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340569"/>
            <a:ext cx="8640763" cy="5324535"/>
          </a:xfrm>
          <a:prstGeom prst="rect">
            <a:avLst/>
          </a:prstGeom>
        </p:spPr>
        <p:txBody>
          <a:bodyPr wrap="square">
            <a:spAutoFit/>
          </a:bodyPr>
          <a:lstStyle/>
          <a:p>
            <a:pPr algn="ctr" defTabSz="914400"/>
            <a:r>
              <a:rPr lang="fr-FR" sz="2000" dirty="0">
                <a:solidFill>
                  <a:srgbClr val="002060"/>
                </a:solidFill>
                <a:latin typeface="Berlin Sans FB" pitchFamily="34" charset="0"/>
              </a:rPr>
              <a:t>À l’époque </a:t>
            </a:r>
            <a:r>
              <a:rPr lang="fr-FR" sz="2000" b="1" dirty="0">
                <a:solidFill>
                  <a:srgbClr val="002060"/>
                </a:solidFill>
                <a:latin typeface="Berlin Sans FB" pitchFamily="34" charset="0"/>
              </a:rPr>
              <a:t>Betschdorf</a:t>
            </a:r>
            <a:r>
              <a:rPr lang="fr-FR" sz="2000" dirty="0">
                <a:solidFill>
                  <a:srgbClr val="002060"/>
                </a:solidFill>
                <a:latin typeface="Berlin Sans FB" pitchFamily="34" charset="0"/>
              </a:rPr>
              <a:t> dépendait des comtes de Hanau-Lichtenberg et on peut supposer que ce sont eux qui ont incité ces artisans à venir s’installer sur leurs terres afin d’en assurer le développement économique. Effectivement </a:t>
            </a:r>
          </a:p>
          <a:p>
            <a:pPr algn="ctr" defTabSz="914400"/>
            <a:r>
              <a:rPr lang="fr-FR" sz="2000" dirty="0">
                <a:solidFill>
                  <a:srgbClr val="002060"/>
                </a:solidFill>
                <a:latin typeface="Berlin Sans FB" pitchFamily="34" charset="0"/>
              </a:rPr>
              <a:t>dès la fin du XVIIIe siècle, le village comptait une vingtaine d’ateliers. Après la Révolution s’est ouverte une période de prospérité qui a duré jusqu’en 1870. De nouvelles familles (</a:t>
            </a:r>
            <a:r>
              <a:rPr lang="fr-FR" sz="2000" dirty="0" err="1">
                <a:solidFill>
                  <a:srgbClr val="002060"/>
                </a:solidFill>
                <a:latin typeface="Berlin Sans FB" pitchFamily="34" charset="0"/>
              </a:rPr>
              <a:t>Remmy</a:t>
            </a:r>
            <a:r>
              <a:rPr lang="fr-FR" sz="2000" dirty="0">
                <a:solidFill>
                  <a:srgbClr val="002060"/>
                </a:solidFill>
                <a:latin typeface="Berlin Sans FB" pitchFamily="34" charset="0"/>
              </a:rPr>
              <a:t>, </a:t>
            </a:r>
            <a:r>
              <a:rPr lang="fr-FR" sz="2000" dirty="0" err="1">
                <a:solidFill>
                  <a:srgbClr val="002060"/>
                </a:solidFill>
                <a:latin typeface="Berlin Sans FB" pitchFamily="34" charset="0"/>
              </a:rPr>
              <a:t>Schmitter</a:t>
            </a:r>
            <a:r>
              <a:rPr lang="fr-FR" sz="2000" dirty="0">
                <a:solidFill>
                  <a:srgbClr val="002060"/>
                </a:solidFill>
                <a:latin typeface="Berlin Sans FB" pitchFamily="34" charset="0"/>
              </a:rPr>
              <a:t>, Burger etc.) s’installèrent à </a:t>
            </a:r>
            <a:r>
              <a:rPr lang="fr-FR" sz="2000" dirty="0" err="1">
                <a:solidFill>
                  <a:srgbClr val="002060"/>
                </a:solidFill>
                <a:latin typeface="Berlin Sans FB" pitchFamily="34" charset="0"/>
              </a:rPr>
              <a:t>Oberbetschdorf</a:t>
            </a:r>
            <a:r>
              <a:rPr lang="fr-FR" sz="2000" dirty="0">
                <a:solidFill>
                  <a:srgbClr val="002060"/>
                </a:solidFill>
                <a:latin typeface="Berlin Sans FB" pitchFamily="34" charset="0"/>
              </a:rPr>
              <a:t>, rue de la Poterie et Vieille Rue. Certaines de leurs maisons sont encore en place.</a:t>
            </a:r>
          </a:p>
          <a:p>
            <a:pPr algn="ctr" defTabSz="914400"/>
            <a:r>
              <a:rPr lang="fr-FR" sz="2000" dirty="0">
                <a:solidFill>
                  <a:srgbClr val="002060"/>
                </a:solidFill>
                <a:latin typeface="Berlin Sans FB" pitchFamily="34" charset="0"/>
              </a:rPr>
              <a:t>En 1831 on comptait 31 ateliers et en 1864, apogée de la production, cinquante fabricants.</a:t>
            </a:r>
          </a:p>
          <a:p>
            <a:pPr algn="ctr" defTabSz="914400"/>
            <a:r>
              <a:rPr lang="fr-FR" sz="2000" dirty="0">
                <a:solidFill>
                  <a:srgbClr val="002060"/>
                </a:solidFill>
                <a:latin typeface="Berlin Sans FB" pitchFamily="34" charset="0"/>
              </a:rPr>
              <a:t> De 1870 à 1914, les échanges économiques avec la France se trouvant réduits, la production accusa un sérieux ralentissement. C’est ainsi qu’en 1900 on ne comptait plus que 16 ateliers. En 1922, afin de faciliter la vente en commun, furent créées les « Poteries réunies de Betschdorf » qui fonctionnèrent </a:t>
            </a:r>
          </a:p>
          <a:p>
            <a:pPr algn="ctr" defTabSz="914400"/>
            <a:r>
              <a:rPr lang="fr-FR" sz="2000" dirty="0">
                <a:solidFill>
                  <a:srgbClr val="002060"/>
                </a:solidFill>
                <a:latin typeface="Berlin Sans FB" pitchFamily="34" charset="0"/>
              </a:rPr>
              <a:t>jusqu’en 1969. </a:t>
            </a:r>
          </a:p>
          <a:p>
            <a:pPr algn="ctr" defTabSz="914400"/>
            <a:r>
              <a:rPr lang="fr-FR" sz="2000" dirty="0">
                <a:solidFill>
                  <a:srgbClr val="002060"/>
                </a:solidFill>
                <a:latin typeface="Berlin Sans FB" pitchFamily="34" charset="0"/>
              </a:rPr>
              <a:t>Aujourd’hui la demi-douzaine d’ateliers encore en activité ne produit plus que de la poterie fine.</a:t>
            </a:r>
          </a:p>
        </p:txBody>
      </p:sp>
      <p:pic>
        <p:nvPicPr>
          <p:cNvPr id="3" name="Image 2"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 name="Rectangle 1"/>
          <p:cNvSpPr/>
          <p:nvPr/>
        </p:nvSpPr>
        <p:spPr>
          <a:xfrm>
            <a:off x="2592000" y="1944415"/>
            <a:ext cx="1080000" cy="43200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fr-FR" sz="1800">
              <a:solidFill>
                <a:prstClr val="white"/>
              </a:solidFill>
            </a:endParaRPr>
          </a:p>
        </p:txBody>
      </p:sp>
      <p:pic>
        <p:nvPicPr>
          <p:cNvPr id="4" name="Image 3" descr="0a0000003.gif"/>
          <p:cNvPicPr>
            <a:picLocks noChangeAspect="1"/>
          </p:cNvPicPr>
          <p:nvPr/>
        </p:nvPicPr>
        <p:blipFill>
          <a:blip r:embed="rId3" cstate="print"/>
          <a:stretch>
            <a:fillRect/>
          </a:stretch>
        </p:blipFill>
        <p:spPr>
          <a:xfrm>
            <a:off x="8172000" y="5004000"/>
            <a:ext cx="371475" cy="371475"/>
          </a:xfrm>
          <a:prstGeom prst="rect">
            <a:avLst/>
          </a:prstGeom>
        </p:spPr>
      </p:pic>
      <p:sp>
        <p:nvSpPr>
          <p:cNvPr id="5" name="ZoneTexte 4"/>
          <p:cNvSpPr txBox="1"/>
          <p:nvPr/>
        </p:nvSpPr>
        <p:spPr>
          <a:xfrm rot="-4500000">
            <a:off x="5976000" y="3204000"/>
            <a:ext cx="1066318" cy="338554"/>
          </a:xfrm>
          <a:prstGeom prst="rect">
            <a:avLst/>
          </a:prstGeom>
          <a:noFill/>
        </p:spPr>
        <p:txBody>
          <a:bodyPr wrap="none" rtlCol="0">
            <a:spAutoFit/>
          </a:bodyPr>
          <a:lstStyle/>
          <a:p>
            <a:pPr defTabSz="914400"/>
            <a:r>
              <a:rPr lang="fr-FR" dirty="0">
                <a:solidFill>
                  <a:prstClr val="black"/>
                </a:solidFill>
              </a:rPr>
              <a:t>Allemagne</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2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village de la poterie bleue est né de la fusion de Niederbetschdorf et Oberbetschdorf auquel se sont ajoutés les villages satellites de Kuhlendorf, Reimerswiller et Schwabwiller.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50764_122183173436021595_532739000228166100_n.jpg"/>
          <p:cNvPicPr>
            <a:picLocks noChangeAspect="1"/>
          </p:cNvPicPr>
          <p:nvPr/>
        </p:nvPicPr>
        <p:blipFill>
          <a:blip r:embed="rId2" cstate="print"/>
          <a:stretch>
            <a:fillRect/>
          </a:stretch>
        </p:blipFill>
        <p:spPr>
          <a:xfrm>
            <a:off x="385922" y="0"/>
            <a:ext cx="786891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36501_122183173802021595_1161052777013596139_n.jpg"/>
          <p:cNvPicPr>
            <a:picLocks noChangeAspect="1"/>
          </p:cNvPicPr>
          <p:nvPr/>
        </p:nvPicPr>
        <p:blipFill>
          <a:blip r:embed="rId2" cstate="print"/>
          <a:stretch>
            <a:fillRect/>
          </a:stretch>
        </p:blipFill>
        <p:spPr>
          <a:xfrm>
            <a:off x="0" y="812049"/>
            <a:ext cx="8640763" cy="413693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81704_122183174726021595_3632791319468293359_n.jpg"/>
          <p:cNvPicPr>
            <a:picLocks noChangeAspect="1"/>
          </p:cNvPicPr>
          <p:nvPr/>
        </p:nvPicPr>
        <p:blipFill>
          <a:blip r:embed="rId2" cstate="print"/>
          <a:stretch>
            <a:fillRect/>
          </a:stretch>
        </p:blipFill>
        <p:spPr>
          <a:xfrm>
            <a:off x="753489" y="0"/>
            <a:ext cx="7133785"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07749_122183174768021595_3186895987901332398_n.jpg"/>
          <p:cNvPicPr>
            <a:picLocks noChangeAspect="1"/>
          </p:cNvPicPr>
          <p:nvPr/>
        </p:nvPicPr>
        <p:blipFill>
          <a:blip r:embed="rId2" cstate="print"/>
          <a:stretch>
            <a:fillRect/>
          </a:stretch>
        </p:blipFill>
        <p:spPr>
          <a:xfrm>
            <a:off x="2381282" y="0"/>
            <a:ext cx="387819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24430_122183174444021595_7286424742827672773_n.jpg"/>
          <p:cNvPicPr>
            <a:picLocks noChangeAspect="1"/>
          </p:cNvPicPr>
          <p:nvPr/>
        </p:nvPicPr>
        <p:blipFill>
          <a:blip r:embed="rId2" cstate="print"/>
          <a:stretch>
            <a:fillRect/>
          </a:stretch>
        </p:blipFill>
        <p:spPr>
          <a:xfrm>
            <a:off x="1893694" y="0"/>
            <a:ext cx="485337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34243_122183173136021595_383575178487078649_n.jpg"/>
          <p:cNvPicPr>
            <a:picLocks noChangeAspect="1"/>
          </p:cNvPicPr>
          <p:nvPr/>
        </p:nvPicPr>
        <p:blipFill>
          <a:blip r:embed="rId2" cstate="print"/>
          <a:stretch>
            <a:fillRect/>
          </a:stretch>
        </p:blipFill>
        <p:spPr>
          <a:xfrm>
            <a:off x="821001" y="0"/>
            <a:ext cx="6998761"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34594_122183173244021595_2920137166016574131_n.jpg"/>
          <p:cNvPicPr>
            <a:picLocks noChangeAspect="1"/>
          </p:cNvPicPr>
          <p:nvPr/>
        </p:nvPicPr>
        <p:blipFill>
          <a:blip r:embed="rId2" cstate="print"/>
          <a:stretch>
            <a:fillRect/>
          </a:stretch>
        </p:blipFill>
        <p:spPr>
          <a:xfrm>
            <a:off x="2790106" y="0"/>
            <a:ext cx="3060551"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37302_122183172404021595_3808176881604352683_n.jpg"/>
          <p:cNvPicPr>
            <a:picLocks noChangeAspect="1"/>
          </p:cNvPicPr>
          <p:nvPr/>
        </p:nvPicPr>
        <p:blipFill>
          <a:blip r:embed="rId2" cstate="print"/>
          <a:stretch>
            <a:fillRect/>
          </a:stretch>
        </p:blipFill>
        <p:spPr>
          <a:xfrm>
            <a:off x="490941" y="0"/>
            <a:ext cx="7658880"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39777_122183174378021595_1394204920902570706_n.jpg"/>
          <p:cNvPicPr>
            <a:picLocks noChangeAspect="1"/>
          </p:cNvPicPr>
          <p:nvPr/>
        </p:nvPicPr>
        <p:blipFill>
          <a:blip r:embed="rId2" cstate="print"/>
          <a:stretch>
            <a:fillRect/>
          </a:stretch>
        </p:blipFill>
        <p:spPr>
          <a:xfrm>
            <a:off x="2370030" y="0"/>
            <a:ext cx="390070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774138_122183174294021595_8103157953477572056_n.jpg"/>
          <p:cNvPicPr>
            <a:picLocks noChangeAspect="1"/>
          </p:cNvPicPr>
          <p:nvPr/>
        </p:nvPicPr>
        <p:blipFill>
          <a:blip r:embed="rId2" cstate="print"/>
          <a:stretch>
            <a:fillRect/>
          </a:stretch>
        </p:blipFill>
        <p:spPr>
          <a:xfrm>
            <a:off x="693478" y="0"/>
            <a:ext cx="7253807"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775090_122183173094021595_2892849759759434093_n.jpg"/>
          <p:cNvPicPr>
            <a:picLocks noChangeAspect="1"/>
          </p:cNvPicPr>
          <p:nvPr/>
        </p:nvPicPr>
        <p:blipFill>
          <a:blip r:embed="rId2" cstate="print"/>
          <a:stretch>
            <a:fillRect/>
          </a:stretch>
        </p:blipFill>
        <p:spPr>
          <a:xfrm>
            <a:off x="0" y="370645"/>
            <a:ext cx="8640763" cy="5019747"/>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48885055_122183172806021595_5208105265668812493_n.jpg"/>
          <p:cNvPicPr>
            <a:picLocks noChangeAspect="1"/>
          </p:cNvPicPr>
          <p:nvPr/>
        </p:nvPicPr>
        <p:blipFill>
          <a:blip r:embed="rId2" cstate="print"/>
          <a:stretch>
            <a:fillRect/>
          </a:stretch>
        </p:blipFill>
        <p:spPr>
          <a:xfrm>
            <a:off x="1664903" y="0"/>
            <a:ext cx="5310957"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885868_122183173940021595_2404753536176328592_n.jpg"/>
          <p:cNvPicPr>
            <a:picLocks noChangeAspect="1"/>
          </p:cNvPicPr>
          <p:nvPr/>
        </p:nvPicPr>
        <p:blipFill>
          <a:blip r:embed="rId2" cstate="print"/>
          <a:stretch>
            <a:fillRect/>
          </a:stretch>
        </p:blipFill>
        <p:spPr>
          <a:xfrm>
            <a:off x="877261" y="0"/>
            <a:ext cx="6886241"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48916945_122183174678021595_8619453955118032420_n.jpg"/>
          <p:cNvPicPr>
            <a:picLocks noChangeAspect="1"/>
          </p:cNvPicPr>
          <p:nvPr/>
        </p:nvPicPr>
        <p:blipFill>
          <a:blip r:embed="rId2" cstate="print"/>
          <a:stretch>
            <a:fillRect/>
          </a:stretch>
        </p:blipFill>
        <p:spPr>
          <a:xfrm>
            <a:off x="1653651" y="0"/>
            <a:ext cx="5333461"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21902_122183173700021595_2609757835473341190_n.jpg"/>
          <p:cNvPicPr>
            <a:picLocks noChangeAspect="1"/>
          </p:cNvPicPr>
          <p:nvPr/>
        </p:nvPicPr>
        <p:blipFill>
          <a:blip r:embed="rId2" cstate="print"/>
          <a:stretch>
            <a:fillRect/>
          </a:stretch>
        </p:blipFill>
        <p:spPr>
          <a:xfrm>
            <a:off x="2771352" y="0"/>
            <a:ext cx="309805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24239_122183173904021595_2048187253491955271_n.jpg"/>
          <p:cNvPicPr>
            <a:picLocks noChangeAspect="1"/>
          </p:cNvPicPr>
          <p:nvPr/>
        </p:nvPicPr>
        <p:blipFill>
          <a:blip r:embed="rId2" cstate="print"/>
          <a:stretch>
            <a:fillRect/>
          </a:stretch>
        </p:blipFill>
        <p:spPr>
          <a:xfrm>
            <a:off x="0" y="238757"/>
            <a:ext cx="8640763" cy="5283524"/>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24465_122183174210021595_2456921885718634738_n.jpg"/>
          <p:cNvPicPr>
            <a:picLocks noChangeAspect="1"/>
          </p:cNvPicPr>
          <p:nvPr/>
        </p:nvPicPr>
        <p:blipFill>
          <a:blip r:embed="rId2" cstate="print"/>
          <a:stretch>
            <a:fillRect/>
          </a:stretch>
        </p:blipFill>
        <p:spPr>
          <a:xfrm>
            <a:off x="509695" y="0"/>
            <a:ext cx="762137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24735_122183172872021595_1566625346932884359_n.jpg"/>
          <p:cNvPicPr>
            <a:picLocks noChangeAspect="1"/>
          </p:cNvPicPr>
          <p:nvPr/>
        </p:nvPicPr>
        <p:blipFill>
          <a:blip r:embed="rId2" cstate="print"/>
          <a:stretch>
            <a:fillRect/>
          </a:stretch>
        </p:blipFill>
        <p:spPr>
          <a:xfrm>
            <a:off x="869760" y="0"/>
            <a:ext cx="690124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24988_122183172740021595_763450997984400235_n.jpg"/>
          <p:cNvPicPr>
            <a:picLocks noChangeAspect="1"/>
          </p:cNvPicPr>
          <p:nvPr/>
        </p:nvPicPr>
        <p:blipFill>
          <a:blip r:embed="rId2" cstate="print"/>
          <a:stretch>
            <a:fillRect/>
          </a:stretch>
        </p:blipFill>
        <p:spPr>
          <a:xfrm>
            <a:off x="2054973" y="0"/>
            <a:ext cx="4530816"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26448_122183174540021595_2658118570173207313_n.jpg"/>
          <p:cNvPicPr>
            <a:picLocks noChangeAspect="1"/>
          </p:cNvPicPr>
          <p:nvPr/>
        </p:nvPicPr>
        <p:blipFill>
          <a:blip r:embed="rId2" cstate="print"/>
          <a:stretch>
            <a:fillRect/>
          </a:stretch>
        </p:blipFill>
        <p:spPr>
          <a:xfrm>
            <a:off x="2265011" y="0"/>
            <a:ext cx="4110741"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26719_122183173640021595_1114219467961741622_n.jpg"/>
          <p:cNvPicPr>
            <a:picLocks noChangeAspect="1"/>
          </p:cNvPicPr>
          <p:nvPr/>
        </p:nvPicPr>
        <p:blipFill>
          <a:blip r:embed="rId2" cstate="print"/>
          <a:stretch>
            <a:fillRect/>
          </a:stretch>
        </p:blipFill>
        <p:spPr>
          <a:xfrm>
            <a:off x="3093910" y="0"/>
            <a:ext cx="2452942"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27780_122183173574021595_3955024151543627724_n.jpg"/>
          <p:cNvPicPr>
            <a:picLocks noChangeAspect="1"/>
          </p:cNvPicPr>
          <p:nvPr/>
        </p:nvPicPr>
        <p:blipFill>
          <a:blip r:embed="rId2" cstate="print"/>
          <a:stretch>
            <a:fillRect/>
          </a:stretch>
        </p:blipFill>
        <p:spPr>
          <a:xfrm>
            <a:off x="2520057" y="0"/>
            <a:ext cx="360064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28174_122183173490021595_7330450392608367201_n.jpg"/>
          <p:cNvPicPr>
            <a:picLocks noChangeAspect="1"/>
          </p:cNvPicPr>
          <p:nvPr/>
        </p:nvPicPr>
        <p:blipFill>
          <a:blip r:embed="rId2" cstate="print"/>
          <a:stretch>
            <a:fillRect/>
          </a:stretch>
        </p:blipFill>
        <p:spPr>
          <a:xfrm>
            <a:off x="2677585" y="0"/>
            <a:ext cx="3285592"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30212_122183174582021595_2759716621487380241_n.jpg"/>
          <p:cNvPicPr>
            <a:picLocks noChangeAspect="1"/>
          </p:cNvPicPr>
          <p:nvPr/>
        </p:nvPicPr>
        <p:blipFill>
          <a:blip r:embed="rId2" cstate="print"/>
          <a:stretch>
            <a:fillRect/>
          </a:stretch>
        </p:blipFill>
        <p:spPr>
          <a:xfrm>
            <a:off x="0" y="470467"/>
            <a:ext cx="8640763" cy="4820104"/>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54463_122183174108021595_2865848496983548604_n.jpg"/>
          <p:cNvPicPr>
            <a:picLocks noChangeAspect="1"/>
          </p:cNvPicPr>
          <p:nvPr/>
        </p:nvPicPr>
        <p:blipFill>
          <a:blip r:embed="rId2" cstate="print"/>
          <a:stretch>
            <a:fillRect/>
          </a:stretch>
        </p:blipFill>
        <p:spPr>
          <a:xfrm>
            <a:off x="0" y="138326"/>
            <a:ext cx="8640763" cy="548438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48966720_122183332664021595_3536940926549764996_n.jpg"/>
          <p:cNvPicPr>
            <a:picLocks noChangeAspect="1"/>
          </p:cNvPicPr>
          <p:nvPr/>
        </p:nvPicPr>
        <p:blipFill>
          <a:blip r:embed="rId2" cstate="print"/>
          <a:stretch>
            <a:fillRect/>
          </a:stretch>
        </p:blipFill>
        <p:spPr>
          <a:xfrm>
            <a:off x="1402355" y="0"/>
            <a:ext cx="5836052"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70262_122183331332021595_7017341175681515036_n.jpg"/>
          <p:cNvPicPr>
            <a:picLocks noChangeAspect="1"/>
          </p:cNvPicPr>
          <p:nvPr/>
        </p:nvPicPr>
        <p:blipFill>
          <a:blip r:embed="rId2" cstate="print"/>
          <a:stretch>
            <a:fillRect/>
          </a:stretch>
        </p:blipFill>
        <p:spPr>
          <a:xfrm>
            <a:off x="1953705" y="0"/>
            <a:ext cx="473335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99223_122183333078021595_1844065613200659231_n.jpg"/>
          <p:cNvPicPr>
            <a:picLocks noChangeAspect="1"/>
          </p:cNvPicPr>
          <p:nvPr/>
        </p:nvPicPr>
        <p:blipFill>
          <a:blip r:embed="rId2" cstate="print"/>
          <a:stretch>
            <a:fillRect/>
          </a:stretch>
        </p:blipFill>
        <p:spPr>
          <a:xfrm>
            <a:off x="1376101" y="0"/>
            <a:ext cx="5888561"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83061_122183332712021595_7865402327433928638_n.jpg"/>
          <p:cNvPicPr>
            <a:picLocks noChangeAspect="1"/>
          </p:cNvPicPr>
          <p:nvPr/>
        </p:nvPicPr>
        <p:blipFill>
          <a:blip r:embed="rId2" cstate="print"/>
          <a:stretch>
            <a:fillRect/>
          </a:stretch>
        </p:blipFill>
        <p:spPr>
          <a:xfrm>
            <a:off x="2376165" y="0"/>
            <a:ext cx="371316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99578_122183332148021595_4998397515716791032_n.jpg"/>
          <p:cNvPicPr>
            <a:picLocks noChangeAspect="1"/>
          </p:cNvPicPr>
          <p:nvPr/>
        </p:nvPicPr>
        <p:blipFill>
          <a:blip r:embed="rId2" cstate="print"/>
          <a:stretch>
            <a:fillRect/>
          </a:stretch>
        </p:blipFill>
        <p:spPr>
          <a:xfrm>
            <a:off x="0" y="576263"/>
            <a:ext cx="8640763" cy="461135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09370_122183332058021595_1085107460638773789_n.jpg"/>
          <p:cNvPicPr>
            <a:picLocks noChangeAspect="1"/>
          </p:cNvPicPr>
          <p:nvPr/>
        </p:nvPicPr>
        <p:blipFill>
          <a:blip r:embed="rId2" cstate="print"/>
          <a:stretch>
            <a:fillRect/>
          </a:stretch>
        </p:blipFill>
        <p:spPr>
          <a:xfrm>
            <a:off x="1102301" y="0"/>
            <a:ext cx="6436160"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86535_122183333048021595_7728102493224539851_n.jpg"/>
          <p:cNvPicPr>
            <a:picLocks noChangeAspect="1"/>
          </p:cNvPicPr>
          <p:nvPr/>
        </p:nvPicPr>
        <p:blipFill>
          <a:blip r:embed="rId2" cstate="print"/>
          <a:stretch>
            <a:fillRect/>
          </a:stretch>
        </p:blipFill>
        <p:spPr>
          <a:xfrm>
            <a:off x="2752599" y="0"/>
            <a:ext cx="3135565"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86758_122183332400021595_8443292785616422569_n.jpg"/>
          <p:cNvPicPr>
            <a:picLocks noChangeAspect="1"/>
          </p:cNvPicPr>
          <p:nvPr/>
        </p:nvPicPr>
        <p:blipFill>
          <a:blip r:embed="rId2" cstate="print"/>
          <a:stretch>
            <a:fillRect/>
          </a:stretch>
        </p:blipFill>
        <p:spPr>
          <a:xfrm>
            <a:off x="2250008" y="0"/>
            <a:ext cx="4140746"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36501_122183173802021595_1161052777013596139_n.jpg"/>
          <p:cNvPicPr>
            <a:picLocks noChangeAspect="1"/>
          </p:cNvPicPr>
          <p:nvPr/>
        </p:nvPicPr>
        <p:blipFill>
          <a:blip r:embed="rId2" cstate="print"/>
          <a:stretch>
            <a:fillRect/>
          </a:stretch>
        </p:blipFill>
        <p:spPr>
          <a:xfrm>
            <a:off x="0" y="812049"/>
            <a:ext cx="8640763" cy="413693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94139_122183332832021595_5786175308362835705_n.jpg"/>
          <p:cNvPicPr>
            <a:picLocks noChangeAspect="1"/>
          </p:cNvPicPr>
          <p:nvPr/>
        </p:nvPicPr>
        <p:blipFill>
          <a:blip r:embed="rId2" cstate="print"/>
          <a:stretch>
            <a:fillRect/>
          </a:stretch>
        </p:blipFill>
        <p:spPr>
          <a:xfrm>
            <a:off x="2036220" y="0"/>
            <a:ext cx="456832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94628_122183332460021595_7713953593821029313_n.jpg"/>
          <p:cNvPicPr>
            <a:picLocks noChangeAspect="1"/>
          </p:cNvPicPr>
          <p:nvPr/>
        </p:nvPicPr>
        <p:blipFill>
          <a:blip r:embed="rId2" cstate="print"/>
          <a:stretch>
            <a:fillRect/>
          </a:stretch>
        </p:blipFill>
        <p:spPr>
          <a:xfrm>
            <a:off x="745987" y="0"/>
            <a:ext cx="7148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98784_122183332004021595_8536313267714200898_n.jpg"/>
          <p:cNvPicPr>
            <a:picLocks noChangeAspect="1"/>
          </p:cNvPicPr>
          <p:nvPr/>
        </p:nvPicPr>
        <p:blipFill>
          <a:blip r:embed="rId2" cstate="print"/>
          <a:stretch>
            <a:fillRect/>
          </a:stretch>
        </p:blipFill>
        <p:spPr>
          <a:xfrm>
            <a:off x="2621325" y="0"/>
            <a:ext cx="3398112"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10275_122183329964021595_7966768678168600194_n.jpg"/>
          <p:cNvPicPr>
            <a:picLocks noChangeAspect="1"/>
          </p:cNvPicPr>
          <p:nvPr/>
        </p:nvPicPr>
        <p:blipFill>
          <a:blip r:embed="rId2" cstate="print"/>
          <a:stretch>
            <a:fillRect/>
          </a:stretch>
        </p:blipFill>
        <p:spPr>
          <a:xfrm>
            <a:off x="2565065" y="0"/>
            <a:ext cx="351063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83061_122183332712021595_7865402327433928638_n.jpg"/>
          <p:cNvPicPr>
            <a:picLocks noChangeAspect="1"/>
          </p:cNvPicPr>
          <p:nvPr/>
        </p:nvPicPr>
        <p:blipFill>
          <a:blip r:embed="rId2" cstate="print"/>
          <a:stretch>
            <a:fillRect/>
          </a:stretch>
        </p:blipFill>
        <p:spPr>
          <a:xfrm>
            <a:off x="2463797" y="0"/>
            <a:ext cx="371316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84963_122183332502021595_5731666850818270107_n.jpg"/>
          <p:cNvPicPr>
            <a:picLocks noChangeAspect="1"/>
          </p:cNvPicPr>
          <p:nvPr/>
        </p:nvPicPr>
        <p:blipFill>
          <a:blip r:embed="rId2" cstate="print"/>
          <a:stretch>
            <a:fillRect/>
          </a:stretch>
        </p:blipFill>
        <p:spPr>
          <a:xfrm>
            <a:off x="1533629" y="0"/>
            <a:ext cx="557350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995690_122183331524021595_5827761403344827350_n.jpg"/>
          <p:cNvPicPr>
            <a:picLocks noChangeAspect="1"/>
          </p:cNvPicPr>
          <p:nvPr/>
        </p:nvPicPr>
        <p:blipFill>
          <a:blip r:embed="rId2" cstate="print"/>
          <a:stretch>
            <a:fillRect/>
          </a:stretch>
        </p:blipFill>
        <p:spPr>
          <a:xfrm>
            <a:off x="3333954" y="0"/>
            <a:ext cx="1972855"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13634_122183332760021595_8946350961916061319_n.jpg"/>
          <p:cNvPicPr>
            <a:picLocks noChangeAspect="1"/>
          </p:cNvPicPr>
          <p:nvPr/>
        </p:nvPicPr>
        <p:blipFill>
          <a:blip r:embed="rId2" cstate="print"/>
          <a:stretch>
            <a:fillRect/>
          </a:stretch>
        </p:blipFill>
        <p:spPr>
          <a:xfrm>
            <a:off x="2418789" y="0"/>
            <a:ext cx="3803185"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15061_122183331050021595_5602478136522740745_n.jpg"/>
          <p:cNvPicPr>
            <a:picLocks noChangeAspect="1"/>
          </p:cNvPicPr>
          <p:nvPr/>
        </p:nvPicPr>
        <p:blipFill>
          <a:blip r:embed="rId2" cstate="print"/>
          <a:stretch>
            <a:fillRect/>
          </a:stretch>
        </p:blipFill>
        <p:spPr>
          <a:xfrm>
            <a:off x="160882" y="0"/>
            <a:ext cx="831899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17664_122183332988021595_6542456478864295733_n.jpg"/>
          <p:cNvPicPr>
            <a:picLocks noChangeAspect="1"/>
          </p:cNvPicPr>
          <p:nvPr/>
        </p:nvPicPr>
        <p:blipFill>
          <a:blip r:embed="rId2" cstate="print"/>
          <a:stretch>
            <a:fillRect/>
          </a:stretch>
        </p:blipFill>
        <p:spPr>
          <a:xfrm>
            <a:off x="0" y="124661"/>
            <a:ext cx="8640763" cy="55117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18244_122183331014021595_2191160824399785573_n.jpg"/>
          <p:cNvPicPr>
            <a:picLocks noChangeAspect="1"/>
          </p:cNvPicPr>
          <p:nvPr/>
        </p:nvPicPr>
        <p:blipFill>
          <a:blip r:embed="rId2" cstate="print"/>
          <a:stretch>
            <a:fillRect/>
          </a:stretch>
        </p:blipFill>
        <p:spPr>
          <a:xfrm>
            <a:off x="333413" y="0"/>
            <a:ext cx="7973937"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21530_122183331434021595_7805955695046139514_n.jpg"/>
          <p:cNvPicPr>
            <a:picLocks noChangeAspect="1"/>
          </p:cNvPicPr>
          <p:nvPr/>
        </p:nvPicPr>
        <p:blipFill>
          <a:blip r:embed="rId2" cstate="print"/>
          <a:stretch>
            <a:fillRect/>
          </a:stretch>
        </p:blipFill>
        <p:spPr>
          <a:xfrm>
            <a:off x="2685087" y="0"/>
            <a:ext cx="327058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23591_122183332934021595_5289895778689872378_n.jpg"/>
          <p:cNvPicPr>
            <a:picLocks noChangeAspect="1"/>
          </p:cNvPicPr>
          <p:nvPr/>
        </p:nvPicPr>
        <p:blipFill>
          <a:blip r:embed="rId2" cstate="print"/>
          <a:stretch>
            <a:fillRect/>
          </a:stretch>
        </p:blipFill>
        <p:spPr>
          <a:xfrm>
            <a:off x="2032469" y="0"/>
            <a:ext cx="457582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30211_122183331788021595_4432617378769108094_n.jpg"/>
          <p:cNvPicPr>
            <a:picLocks noChangeAspect="1"/>
          </p:cNvPicPr>
          <p:nvPr/>
        </p:nvPicPr>
        <p:blipFill>
          <a:blip r:embed="rId2" cstate="print"/>
          <a:stretch>
            <a:fillRect/>
          </a:stretch>
        </p:blipFill>
        <p:spPr>
          <a:xfrm>
            <a:off x="0" y="1485725"/>
            <a:ext cx="8640763" cy="2789587"/>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49553_122183332256021595_5080945631933154374_n.jpg"/>
          <p:cNvPicPr>
            <a:picLocks noChangeAspect="1"/>
          </p:cNvPicPr>
          <p:nvPr/>
        </p:nvPicPr>
        <p:blipFill>
          <a:blip r:embed="rId2" cstate="print"/>
          <a:stretch>
            <a:fillRect/>
          </a:stretch>
        </p:blipFill>
        <p:spPr>
          <a:xfrm>
            <a:off x="2722593" y="0"/>
            <a:ext cx="3195576"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50684_122183332886021595_792689268389646111_n.jpg"/>
          <p:cNvPicPr>
            <a:picLocks noChangeAspect="1"/>
          </p:cNvPicPr>
          <p:nvPr/>
        </p:nvPicPr>
        <p:blipFill>
          <a:blip r:embed="rId2" cstate="print"/>
          <a:stretch>
            <a:fillRect/>
          </a:stretch>
        </p:blipFill>
        <p:spPr>
          <a:xfrm>
            <a:off x="2081228" y="0"/>
            <a:ext cx="4478307"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51906_122183332598021595_5098633097387368395_n.jpg"/>
          <p:cNvPicPr>
            <a:picLocks noChangeAspect="1"/>
          </p:cNvPicPr>
          <p:nvPr/>
        </p:nvPicPr>
        <p:blipFill>
          <a:blip r:embed="rId2" cstate="print"/>
          <a:stretch>
            <a:fillRect/>
          </a:stretch>
        </p:blipFill>
        <p:spPr>
          <a:xfrm>
            <a:off x="1406106" y="0"/>
            <a:ext cx="5828550"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066018_122183331650021595_5977928699740029635_n.jpg"/>
          <p:cNvPicPr>
            <a:picLocks noChangeAspect="1"/>
          </p:cNvPicPr>
          <p:nvPr/>
        </p:nvPicPr>
        <p:blipFill>
          <a:blip r:embed="rId2" cstate="print"/>
          <a:stretch>
            <a:fillRect/>
          </a:stretch>
        </p:blipFill>
        <p:spPr>
          <a:xfrm>
            <a:off x="944773" y="0"/>
            <a:ext cx="6751216"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atelier de la @Poterie Wehrling ,.jpg"/>
          <p:cNvPicPr>
            <a:picLocks noChangeAspect="1"/>
          </p:cNvPicPr>
          <p:nvPr/>
        </p:nvPicPr>
        <p:blipFill>
          <a:blip r:embed="rId2" cstate="print"/>
          <a:stretch>
            <a:fillRect/>
          </a:stretch>
        </p:blipFill>
        <p:spPr>
          <a:xfrm>
            <a:off x="1559884" y="0"/>
            <a:ext cx="5520995"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oterie Wehrling. , à Soufflenheim.jpg"/>
          <p:cNvPicPr>
            <a:picLocks noChangeAspect="1"/>
          </p:cNvPicPr>
          <p:nvPr/>
        </p:nvPicPr>
        <p:blipFill>
          <a:blip r:embed="rId2" cstate="print"/>
          <a:stretch>
            <a:fillRect/>
          </a:stretch>
        </p:blipFill>
        <p:spPr>
          <a:xfrm>
            <a:off x="1394854" y="0"/>
            <a:ext cx="585105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duotone>
              <a:prstClr val="black"/>
              <a:schemeClr val="accent6">
                <a:tint val="45000"/>
                <a:satMod val="400000"/>
              </a:schemeClr>
            </a:duotone>
            <a:lum/>
          </a:blip>
          <a:srcRect/>
          <a:stretch>
            <a:fillRect t="-16000" b="-16000"/>
          </a:stretch>
        </a:blipFill>
        <a:effectLst/>
      </p:bgPr>
    </p:bg>
    <p:spTree>
      <p:nvGrpSpPr>
        <p:cNvPr id="1" name=""/>
        <p:cNvGrpSpPr/>
        <p:nvPr/>
      </p:nvGrpSpPr>
      <p:grpSpPr>
        <a:xfrm>
          <a:off x="0" y="0"/>
          <a:ext cx="0" cy="0"/>
          <a:chOff x="0" y="0"/>
          <a:chExt cx="0" cy="0"/>
        </a:xfrm>
      </p:grpSpPr>
      <p:sp>
        <p:nvSpPr>
          <p:cNvPr id="8" name="ZoneTexte 7"/>
          <p:cNvSpPr txBox="1"/>
          <p:nvPr/>
        </p:nvSpPr>
        <p:spPr>
          <a:xfrm>
            <a:off x="5976565" y="216223"/>
            <a:ext cx="2664198" cy="2382316"/>
          </a:xfrm>
          <a:prstGeom prst="rect">
            <a:avLst/>
          </a:prstGeom>
          <a:noFill/>
        </p:spPr>
        <p:txBody>
          <a:bodyPr wrap="square" lIns="103788" tIns="51878" rIns="103788" bIns="51878" rtlCol="0">
            <a:spAutoFit/>
          </a:bodyPr>
          <a:lstStyle/>
          <a:p>
            <a:pPr algn="ctr" defTabSz="940306"/>
            <a:r>
              <a:rPr lang="it-IT" sz="3700" b="1" dirty="0" smtClean="0">
                <a:ln w="19050">
                  <a:solidFill>
                    <a:srgbClr val="F79646">
                      <a:lumMod val="50000"/>
                    </a:srgbClr>
                  </a:solidFill>
                </a:ln>
                <a:solidFill>
                  <a:srgbClr val="FFFF00"/>
                </a:solidFill>
                <a:latin typeface="Franklin Gothic Medium" pitchFamily="34" charset="0"/>
              </a:rPr>
              <a:t>Scarlatti Sonatas  Arnaud de Pasquale</a:t>
            </a:r>
            <a:endParaRPr lang="fr-FR" sz="3700" b="1" dirty="0">
              <a:ln w="19050">
                <a:solidFill>
                  <a:srgbClr val="F79646">
                    <a:lumMod val="50000"/>
                  </a:srgbClr>
                </a:solidFill>
              </a:ln>
              <a:solidFill>
                <a:srgbClr val="FFFF00"/>
              </a:solidFill>
              <a:latin typeface="Franklin Gothic Medium" pitchFamily="34" charset="0"/>
            </a:endParaRPr>
          </a:p>
        </p:txBody>
      </p:sp>
      <p:sp>
        <p:nvSpPr>
          <p:cNvPr id="9" name="ZoneTexte 8"/>
          <p:cNvSpPr txBox="1"/>
          <p:nvPr/>
        </p:nvSpPr>
        <p:spPr>
          <a:xfrm>
            <a:off x="0" y="2376463"/>
            <a:ext cx="1928054" cy="674974"/>
          </a:xfrm>
          <a:prstGeom prst="rect">
            <a:avLst/>
          </a:prstGeom>
          <a:noFill/>
        </p:spPr>
        <p:txBody>
          <a:bodyPr wrap="none" lIns="103788" tIns="51878" rIns="103788" bIns="51878" rtlCol="0">
            <a:spAutoFit/>
          </a:bodyPr>
          <a:lstStyle/>
          <a:p>
            <a:pPr defTabSz="940306"/>
            <a:r>
              <a:rPr lang="fr-FR" sz="3700" b="1" dirty="0">
                <a:ln w="19050">
                  <a:solidFill>
                    <a:srgbClr val="F79646">
                      <a:lumMod val="50000"/>
                    </a:srgbClr>
                  </a:solidFill>
                </a:ln>
                <a:solidFill>
                  <a:srgbClr val="FFFF00"/>
                </a:solidFill>
                <a:latin typeface="Franklin Gothic Medium" pitchFamily="34" charset="0"/>
              </a:rPr>
              <a:t>Création</a:t>
            </a:r>
          </a:p>
        </p:txBody>
      </p:sp>
      <p:sp>
        <p:nvSpPr>
          <p:cNvPr id="10" name="ZoneTexte 9"/>
          <p:cNvSpPr txBox="1"/>
          <p:nvPr/>
        </p:nvSpPr>
        <p:spPr>
          <a:xfrm>
            <a:off x="2808213" y="5086064"/>
            <a:ext cx="1803148" cy="674974"/>
          </a:xfrm>
          <a:prstGeom prst="rect">
            <a:avLst/>
          </a:prstGeom>
          <a:noFill/>
        </p:spPr>
        <p:txBody>
          <a:bodyPr wrap="none" lIns="103788" tIns="51878" rIns="103788" bIns="51878" rtlCol="0">
            <a:spAutoFit/>
          </a:bodyPr>
          <a:lstStyle/>
          <a:p>
            <a:pPr defTabSz="940306"/>
            <a:r>
              <a:rPr lang="fr-FR" sz="3700" b="1" dirty="0">
                <a:ln w="19050">
                  <a:solidFill>
                    <a:srgbClr val="F79646">
                      <a:lumMod val="50000"/>
                    </a:srgbClr>
                  </a:solidFill>
                </a:ln>
                <a:solidFill>
                  <a:srgbClr val="FFFF00"/>
                </a:solidFill>
                <a:latin typeface="Franklin Gothic Medium" pitchFamily="34" charset="0"/>
              </a:rPr>
              <a:t>Internet</a:t>
            </a:r>
            <a:endParaRPr lang="fr-FR" sz="4200" b="1" dirty="0">
              <a:ln w="19050">
                <a:solidFill>
                  <a:srgbClr val="F79646">
                    <a:lumMod val="50000"/>
                  </a:srgbClr>
                </a:solidFill>
              </a:ln>
              <a:solidFill>
                <a:srgbClr val="FFFF00"/>
              </a:solidFill>
              <a:latin typeface="Franklin Gothic Medium" pitchFamily="34" charset="0"/>
            </a:endParaRPr>
          </a:p>
        </p:txBody>
      </p:sp>
      <p:pic>
        <p:nvPicPr>
          <p:cNvPr id="11" name="Picture 2" descr="C:\IM\IM\Identities\{20778270-09D0-4E54-8F7B-3114953C022E}\Signature\{55F25316-80BD-4F7C-996C-7B8069AFDF79}\ROLAND~166667.GIF"/>
          <p:cNvPicPr>
            <a:picLocks noChangeAspect="1" noChangeArrowheads="1" noCrop="1"/>
          </p:cNvPicPr>
          <p:nvPr/>
        </p:nvPicPr>
        <p:blipFill>
          <a:blip r:embed="rId4" cstate="print"/>
          <a:srcRect/>
          <a:stretch>
            <a:fillRect/>
          </a:stretch>
        </p:blipFill>
        <p:spPr bwMode="auto">
          <a:xfrm>
            <a:off x="216000" y="288231"/>
            <a:ext cx="1496990" cy="744808"/>
          </a:xfrm>
          <a:prstGeom prst="rect">
            <a:avLst/>
          </a:prstGeom>
          <a:noFill/>
          <a:ln w="9525">
            <a:noFill/>
          </a:ln>
        </p:spPr>
      </p:pic>
      <p:pic>
        <p:nvPicPr>
          <p:cNvPr id="12" name="Image 11" descr="p1camera-1298800_960_720.png"/>
          <p:cNvPicPr>
            <a:picLocks noChangeAspect="1"/>
          </p:cNvPicPr>
          <p:nvPr/>
        </p:nvPicPr>
        <p:blipFill>
          <a:blip r:embed="rId5" cstate="print"/>
          <a:stretch>
            <a:fillRect/>
          </a:stretch>
        </p:blipFill>
        <p:spPr>
          <a:xfrm rot="300000" flipH="1">
            <a:off x="3150465" y="3411622"/>
            <a:ext cx="2331820" cy="1346013"/>
          </a:xfrm>
          <a:prstGeom prst="rect">
            <a:avLst/>
          </a:prstGeom>
        </p:spPr>
      </p:pic>
      <p:pic>
        <p:nvPicPr>
          <p:cNvPr id="15" name="Image 14" descr="2446956.png"/>
          <p:cNvPicPr>
            <a:picLocks noChangeAspect="1"/>
          </p:cNvPicPr>
          <p:nvPr/>
        </p:nvPicPr>
        <p:blipFill>
          <a:blip r:embed="rId6" cstate="print"/>
          <a:stretch>
            <a:fillRect/>
          </a:stretch>
        </p:blipFill>
        <p:spPr>
          <a:xfrm>
            <a:off x="3600301" y="288231"/>
            <a:ext cx="757842" cy="673006"/>
          </a:xfrm>
          <a:prstGeom prst="rect">
            <a:avLst/>
          </a:prstGeom>
        </p:spPr>
      </p:pic>
      <p:sp>
        <p:nvSpPr>
          <p:cNvPr id="16" name="Étoile à 12 branches 15"/>
          <p:cNvSpPr>
            <a:spLocks/>
          </p:cNvSpPr>
          <p:nvPr/>
        </p:nvSpPr>
        <p:spPr>
          <a:xfrm>
            <a:off x="936005" y="3096543"/>
            <a:ext cx="1040599"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3788" tIns="51878" rIns="103788" bIns="51878" rtlCol="0" anchor="ctr"/>
          <a:lstStyle/>
          <a:p>
            <a:pPr algn="ctr" defTabSz="940306"/>
            <a:r>
              <a:rPr lang="fr-FR" sz="1300" dirty="0" smtClean="0">
                <a:solidFill>
                  <a:srgbClr val="FF0000"/>
                </a:solidFill>
                <a:latin typeface="Rockwell" pitchFamily="18" charset="0"/>
              </a:rPr>
              <a:t>2475</a:t>
            </a:r>
            <a:endParaRPr lang="fr-FR" sz="1300" dirty="0">
              <a:solidFill>
                <a:srgbClr val="FF0000"/>
              </a:solidFill>
              <a:latin typeface="Rockwell" pitchFamily="18" charset="0"/>
            </a:endParaRPr>
          </a:p>
        </p:txBody>
      </p:sp>
      <p:sp>
        <p:nvSpPr>
          <p:cNvPr id="17" name="ZoneTexte 16"/>
          <p:cNvSpPr txBox="1"/>
          <p:nvPr/>
        </p:nvSpPr>
        <p:spPr>
          <a:xfrm>
            <a:off x="215925" y="5040761"/>
            <a:ext cx="979045" cy="304824"/>
          </a:xfrm>
          <a:prstGeom prst="rect">
            <a:avLst/>
          </a:prstGeom>
          <a:noFill/>
        </p:spPr>
        <p:txBody>
          <a:bodyPr wrap="none" lIns="103788" tIns="51878" rIns="103788" bIns="51878" rtlCol="0">
            <a:spAutoFit/>
          </a:bodyPr>
          <a:lstStyle/>
          <a:p>
            <a:pPr defTabSz="940306"/>
            <a:r>
              <a:rPr lang="fr-FR" sz="1300" b="1" dirty="0" smtClean="0">
                <a:solidFill>
                  <a:srgbClr val="FF0000"/>
                </a:solidFill>
              </a:rPr>
              <a:t>16.05.2025</a:t>
            </a:r>
            <a:endParaRPr lang="fr-FR" sz="1300" b="1" dirty="0">
              <a:solidFill>
                <a:srgbClr val="FF0000"/>
              </a:solidFill>
            </a:endParaRPr>
          </a:p>
        </p:txBody>
      </p:sp>
      <p:pic>
        <p:nvPicPr>
          <p:cNvPr id="1026" name="Picture 2" descr="Poterie grès alsacien betschdorf gourde verseuse tbe"/>
          <p:cNvPicPr>
            <a:picLocks noChangeAspect="1" noChangeArrowheads="1"/>
          </p:cNvPicPr>
          <p:nvPr/>
        </p:nvPicPr>
        <p:blipFill>
          <a:blip r:embed="rId7" cstate="print"/>
          <a:srcRect/>
          <a:stretch>
            <a:fillRect/>
          </a:stretch>
        </p:blipFill>
        <p:spPr bwMode="auto">
          <a:xfrm>
            <a:off x="1296045" y="4464695"/>
            <a:ext cx="1080000" cy="1080000"/>
          </a:xfrm>
          <a:prstGeom prst="rect">
            <a:avLst/>
          </a:prstGeom>
          <a:noFill/>
        </p:spPr>
      </p:pic>
      <p:pic>
        <p:nvPicPr>
          <p:cNvPr id="1030" name="Picture 6" descr="Pichet vintage poterie grès betschdorf alsace fait main signé schmitter"/>
          <p:cNvPicPr>
            <a:picLocks noChangeAspect="1" noChangeArrowheads="1"/>
          </p:cNvPicPr>
          <p:nvPr/>
        </p:nvPicPr>
        <p:blipFill>
          <a:blip r:embed="rId8" cstate="print"/>
          <a:srcRect/>
          <a:stretch>
            <a:fillRect/>
          </a:stretch>
        </p:blipFill>
        <p:spPr bwMode="auto">
          <a:xfrm flipH="1">
            <a:off x="3456285" y="2232447"/>
            <a:ext cx="1080000" cy="1080000"/>
          </a:xfrm>
          <a:prstGeom prst="rect">
            <a:avLst/>
          </a:prstGeom>
          <a:noFill/>
        </p:spPr>
      </p:pic>
      <p:pic>
        <p:nvPicPr>
          <p:cNvPr id="1032" name="Picture 8" descr="Poterie alsacienne ancienne Panier signée Betschdorf"/>
          <p:cNvPicPr>
            <a:picLocks noChangeAspect="1" noChangeArrowheads="1"/>
          </p:cNvPicPr>
          <p:nvPr/>
        </p:nvPicPr>
        <p:blipFill>
          <a:blip r:embed="rId9" cstate="print"/>
          <a:srcRect/>
          <a:stretch>
            <a:fillRect/>
          </a:stretch>
        </p:blipFill>
        <p:spPr bwMode="auto">
          <a:xfrm>
            <a:off x="6336605" y="4465038"/>
            <a:ext cx="1296000" cy="1296000"/>
          </a:xfrm>
          <a:prstGeom prst="rect">
            <a:avLst/>
          </a:prstGeom>
          <a:noFill/>
        </p:spPr>
      </p:pic>
      <p:pic>
        <p:nvPicPr>
          <p:cNvPr id="19" name="Image 18" descr="Clavecin-300x283.png"/>
          <p:cNvPicPr>
            <a:picLocks noChangeAspect="1"/>
          </p:cNvPicPr>
          <p:nvPr/>
        </p:nvPicPr>
        <p:blipFill>
          <a:blip r:embed="rId10" cstate="print"/>
          <a:stretch>
            <a:fillRect/>
          </a:stretch>
        </p:blipFill>
        <p:spPr>
          <a:xfrm>
            <a:off x="6408613" y="2664495"/>
            <a:ext cx="1717307" cy="1620000"/>
          </a:xfrm>
          <a:prstGeom prst="rect">
            <a:avLst/>
          </a:prstGeom>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0"/>
                                        </p:tgtEl>
                                        <p:attrNameLst>
                                          <p:attrName>style.visibility</p:attrName>
                                        </p:attrNameLst>
                                      </p:cBhvr>
                                      <p:to>
                                        <p:strVal val="visible"/>
                                      </p:to>
                                    </p:set>
                                    <p:anim to="" calcmode="lin" valueType="num">
                                      <p:cBhvr>
                                        <p:cTn id="11" dur="1" fill="hold"/>
                                        <p:tgtEl>
                                          <p:spTgt spid="10"/>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8"/>
                                        </p:tgtEl>
                                        <p:attrNameLst>
                                          <p:attrName>style.visibility</p:attrName>
                                        </p:attrNameLst>
                                      </p:cBhvr>
                                      <p:to>
                                        <p:strVal val="visible"/>
                                      </p:to>
                                    </p:set>
                                    <p:anim to="" calcmode="lin" valueType="num">
                                      <p:cBhvr>
                                        <p:cTn id="15" dur="1" fill="hold"/>
                                        <p:tgtEl>
                                          <p:spTgt spid="8"/>
                                        </p:tgtEl>
                                        <p:attrNameLst>
                                          <p:attrName/>
                                        </p:attrNameLst>
                                      </p:cBhvr>
                                    </p:anim>
                                  </p:childTnLst>
                                </p:cTn>
                              </p:par>
                            </p:childTnLst>
                          </p:cTn>
                        </p:par>
                        <p:par>
                          <p:cTn id="16" fill="hold">
                            <p:stCondLst>
                              <p:cond delay="6000"/>
                            </p:stCondLst>
                            <p:childTnLst>
                              <p:par>
                                <p:cTn id="17" presetID="24" presetClass="entr" presetSubtype="0" fill="hold" nodeType="afterEffect">
                                  <p:stCondLst>
                                    <p:cond delay="2000"/>
                                  </p:stCondLst>
                                  <p:childTnLst>
                                    <p:set>
                                      <p:cBhvr>
                                        <p:cTn id="18" dur="1" fill="hold">
                                          <p:stCondLst>
                                            <p:cond delay="0"/>
                                          </p:stCondLst>
                                        </p:cTn>
                                        <p:tgtEl>
                                          <p:spTgt spid="11"/>
                                        </p:tgtEl>
                                        <p:attrNameLst>
                                          <p:attrName>style.visibility</p:attrName>
                                        </p:attrNameLst>
                                      </p:cBhvr>
                                      <p:to>
                                        <p:strVal val="visible"/>
                                      </p:to>
                                    </p:set>
                                    <p:anim to="" calcmode="lin" valueType="num">
                                      <p:cBhvr>
                                        <p:cTn id="19" dur="1" fill="hold"/>
                                        <p:tgtEl>
                                          <p:spTgt spid="11"/>
                                        </p:tgtEl>
                                        <p:attrNameLst>
                                          <p:attrName/>
                                        </p:attrNameLst>
                                      </p:cBhvr>
                                    </p:anim>
                                  </p:childTnLst>
                                </p:cTn>
                              </p:par>
                            </p:childTnLst>
                          </p:cTn>
                        </p:par>
                        <p:par>
                          <p:cTn id="20" fill="hold">
                            <p:stCondLst>
                              <p:cond delay="8000"/>
                            </p:stCondLst>
                            <p:childTnLst>
                              <p:par>
                                <p:cTn id="21" presetID="24" presetClass="entr" presetSubtype="0" fill="hold" grpId="0" nodeType="afterEffect">
                                  <p:stCondLst>
                                    <p:cond delay="2000"/>
                                  </p:stCondLst>
                                  <p:childTnLst>
                                    <p:set>
                                      <p:cBhvr>
                                        <p:cTn id="22" dur="1" fill="hold">
                                          <p:stCondLst>
                                            <p:cond delay="0"/>
                                          </p:stCondLst>
                                        </p:cTn>
                                        <p:tgtEl>
                                          <p:spTgt spid="9"/>
                                        </p:tgtEl>
                                        <p:attrNameLst>
                                          <p:attrName>style.visibility</p:attrName>
                                        </p:attrNameLst>
                                      </p:cBhvr>
                                      <p:to>
                                        <p:strVal val="visible"/>
                                      </p:to>
                                    </p:set>
                                    <p:anim to="" calcmode="lin" valueType="num">
                                      <p:cBhvr>
                                        <p:cTn id="23" dur="1" fill="hold"/>
                                        <p:tgtEl>
                                          <p:spTgt spid="9"/>
                                        </p:tgtEl>
                                        <p:attrNameLst>
                                          <p:attrName/>
                                        </p:attrNameLst>
                                      </p:cBhvr>
                                    </p:anim>
                                  </p:childTnLst>
                                </p:cTn>
                              </p:par>
                            </p:childTnLst>
                          </p:cTn>
                        </p:par>
                        <p:par>
                          <p:cTn id="24" fill="hold">
                            <p:stCondLst>
                              <p:cond delay="10000"/>
                            </p:stCondLst>
                            <p:childTnLst>
                              <p:par>
                                <p:cTn id="25" presetID="24" presetClass="entr" presetSubtype="0" fill="hold" nodeType="afterEffect">
                                  <p:stCondLst>
                                    <p:cond delay="2000"/>
                                  </p:stCondLst>
                                  <p:childTnLst>
                                    <p:set>
                                      <p:cBhvr>
                                        <p:cTn id="26" dur="1" fill="hold">
                                          <p:stCondLst>
                                            <p:cond delay="0"/>
                                          </p:stCondLst>
                                        </p:cTn>
                                        <p:tgtEl>
                                          <p:spTgt spid="15"/>
                                        </p:tgtEl>
                                        <p:attrNameLst>
                                          <p:attrName>style.visibility</p:attrName>
                                        </p:attrNameLst>
                                      </p:cBhvr>
                                      <p:to>
                                        <p:strVal val="visible"/>
                                      </p:to>
                                    </p:set>
                                    <p:anim to="" calcmode="lin" valueType="num">
                                      <p:cBhvr>
                                        <p:cTn id="27" dur="1" fill="hold"/>
                                        <p:tgtEl>
                                          <p:spTgt spid="15"/>
                                        </p:tgtEl>
                                        <p:attrNameLst>
                                          <p:attrName/>
                                        </p:attrNameLst>
                                      </p:cBhvr>
                                    </p:anim>
                                  </p:childTnLst>
                                </p:cTn>
                              </p:par>
                            </p:childTnLst>
                          </p:cTn>
                        </p:par>
                        <p:par>
                          <p:cTn id="28" fill="hold">
                            <p:stCondLst>
                              <p:cond delay="12000"/>
                            </p:stCondLst>
                            <p:childTnLst>
                              <p:par>
                                <p:cTn id="29" presetID="24" presetClass="entr" presetSubtype="0" fill="hold" grpId="0" nodeType="afterEffect">
                                  <p:stCondLst>
                                    <p:cond delay="2000"/>
                                  </p:stCondLst>
                                  <p:childTnLst>
                                    <p:set>
                                      <p:cBhvr>
                                        <p:cTn id="30" dur="1" fill="hold">
                                          <p:stCondLst>
                                            <p:cond delay="0"/>
                                          </p:stCondLst>
                                        </p:cTn>
                                        <p:tgtEl>
                                          <p:spTgt spid="16"/>
                                        </p:tgtEl>
                                        <p:attrNameLst>
                                          <p:attrName>style.visibility</p:attrName>
                                        </p:attrNameLst>
                                      </p:cBhvr>
                                      <p:to>
                                        <p:strVal val="visible"/>
                                      </p:to>
                                    </p:set>
                                    <p:anim to="" calcmode="lin" valueType="num">
                                      <p:cBhvr>
                                        <p:cTn id="31" dur="1" fill="hold"/>
                                        <p:tgtEl>
                                          <p:spTgt spid="16"/>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17"/>
                                        </p:tgtEl>
                                        <p:attrNameLst>
                                          <p:attrName>style.visibility</p:attrName>
                                        </p:attrNameLst>
                                      </p:cBhvr>
                                      <p:to>
                                        <p:strVal val="visible"/>
                                      </p:to>
                                    </p:set>
                                    <p:anim to="" calcmode="lin" valueType="num">
                                      <p:cBhvr>
                                        <p:cTn id="35" dur="1" fill="hold"/>
                                        <p:tgtEl>
                                          <p:spTgt spid="1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6" grpId="0" animBg="1"/>
      <p:bldP spid="17"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TotalTime>
  <Words>111</Words>
  <Application>Microsoft Office PowerPoint</Application>
  <PresentationFormat>Personnalisé</PresentationFormat>
  <Paragraphs>20</Paragraphs>
  <Slides>60</Slides>
  <Notes>1</Notes>
  <HiddenSlides>0</HiddenSlides>
  <MMClips>1</MMClips>
  <ScaleCrop>false</ScaleCrop>
  <HeadingPairs>
    <vt:vector size="4" baseType="variant">
      <vt:variant>
        <vt:lpstr>Thème</vt:lpstr>
      </vt:variant>
      <vt:variant>
        <vt:i4>4</vt:i4>
      </vt:variant>
      <vt:variant>
        <vt:lpstr>Titres des diapositives</vt:lpstr>
      </vt:variant>
      <vt:variant>
        <vt:i4>60</vt:i4>
      </vt:variant>
    </vt:vector>
  </HeadingPairs>
  <TitlesOfParts>
    <vt:vector size="64" baseType="lpstr">
      <vt:lpstr>Thème Office</vt:lpstr>
      <vt:lpstr>53_Thème Office</vt:lpstr>
      <vt:lpstr>54_Thème Office</vt:lpstr>
      <vt:lpstr>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12</cp:revision>
  <dcterms:created xsi:type="dcterms:W3CDTF">2025-05-14T18:32:45Z</dcterms:created>
  <dcterms:modified xsi:type="dcterms:W3CDTF">2025-05-16T15:53:58Z</dcterms:modified>
</cp:coreProperties>
</file>