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89" r:id="rId37"/>
    <p:sldId id="257" r:id="rId3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mVSXJ2hSOs3xMQz2K2H1A==" hashData="41gbOFaaZHnspXcJfHjZEkO/D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3" y="179131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3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7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5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6" y="3703265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6" y="2441783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0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3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1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92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7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5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32" y="134492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6" y="134492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83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04" indent="0">
              <a:buNone/>
              <a:defRPr sz="2100" b="1"/>
            </a:lvl2pPr>
            <a:lvl3pPr marL="945597" indent="0">
              <a:buNone/>
              <a:defRPr sz="1800" b="1"/>
            </a:lvl3pPr>
            <a:lvl4pPr marL="1418358" indent="0">
              <a:buNone/>
              <a:defRPr sz="1700" b="1"/>
            </a:lvl4pPr>
            <a:lvl5pPr marL="1891157" indent="0">
              <a:buNone/>
              <a:defRPr sz="1700" b="1"/>
            </a:lvl5pPr>
            <a:lvl6pPr marL="2363928" indent="0">
              <a:buNone/>
              <a:defRPr sz="1700" b="1"/>
            </a:lvl6pPr>
            <a:lvl7pPr marL="2836719" indent="0">
              <a:buNone/>
              <a:defRPr sz="1700" b="1"/>
            </a:lvl7pPr>
            <a:lvl8pPr marL="3309512" indent="0">
              <a:buNone/>
              <a:defRPr sz="1700" b="1"/>
            </a:lvl8pPr>
            <a:lvl9pPr marL="378228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7" y="1289583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04" indent="0">
              <a:buNone/>
              <a:defRPr sz="2100" b="1"/>
            </a:lvl2pPr>
            <a:lvl3pPr marL="945597" indent="0">
              <a:buNone/>
              <a:defRPr sz="1800" b="1"/>
            </a:lvl3pPr>
            <a:lvl4pPr marL="1418358" indent="0">
              <a:buNone/>
              <a:defRPr sz="1700" b="1"/>
            </a:lvl4pPr>
            <a:lvl5pPr marL="1891157" indent="0">
              <a:buNone/>
              <a:defRPr sz="1700" b="1"/>
            </a:lvl5pPr>
            <a:lvl6pPr marL="2363928" indent="0">
              <a:buNone/>
              <a:defRPr sz="1700" b="1"/>
            </a:lvl6pPr>
            <a:lvl7pPr marL="2836719" indent="0">
              <a:buNone/>
              <a:defRPr sz="1700" b="1"/>
            </a:lvl7pPr>
            <a:lvl8pPr marL="3309512" indent="0">
              <a:buNone/>
              <a:defRPr sz="1700" b="1"/>
            </a:lvl8pPr>
            <a:lvl9pPr marL="378228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7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08" y="23109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64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08" y="1205637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04" indent="0">
              <a:buNone/>
              <a:defRPr sz="1300"/>
            </a:lvl2pPr>
            <a:lvl3pPr marL="945597" indent="0">
              <a:buNone/>
              <a:defRPr sz="1100"/>
            </a:lvl3pPr>
            <a:lvl4pPr marL="1418358" indent="0">
              <a:buNone/>
              <a:defRPr sz="1000"/>
            </a:lvl4pPr>
            <a:lvl5pPr marL="1891157" indent="0">
              <a:buNone/>
              <a:defRPr sz="1000"/>
            </a:lvl5pPr>
            <a:lvl6pPr marL="2363928" indent="0">
              <a:buNone/>
              <a:defRPr sz="1000"/>
            </a:lvl6pPr>
            <a:lvl7pPr marL="2836719" indent="0">
              <a:buNone/>
              <a:defRPr sz="1000"/>
            </a:lvl7pPr>
            <a:lvl8pPr marL="3309512" indent="0">
              <a:buNone/>
              <a:defRPr sz="1000"/>
            </a:lvl8pPr>
            <a:lvl9pPr marL="378228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98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56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04" indent="0">
              <a:buNone/>
              <a:defRPr sz="2900"/>
            </a:lvl2pPr>
            <a:lvl3pPr marL="945597" indent="0">
              <a:buNone/>
              <a:defRPr sz="2500"/>
            </a:lvl3pPr>
            <a:lvl4pPr marL="1418358" indent="0">
              <a:buNone/>
              <a:defRPr sz="2100"/>
            </a:lvl4pPr>
            <a:lvl5pPr marL="1891157" indent="0">
              <a:buNone/>
              <a:defRPr sz="2100"/>
            </a:lvl5pPr>
            <a:lvl6pPr marL="2363928" indent="0">
              <a:buNone/>
              <a:defRPr sz="2100"/>
            </a:lvl6pPr>
            <a:lvl7pPr marL="2836719" indent="0">
              <a:buNone/>
              <a:defRPr sz="2100"/>
            </a:lvl7pPr>
            <a:lvl8pPr marL="3309512" indent="0">
              <a:buNone/>
              <a:defRPr sz="2100"/>
            </a:lvl8pPr>
            <a:lvl9pPr marL="378228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04" indent="0">
              <a:buNone/>
              <a:defRPr sz="1300"/>
            </a:lvl2pPr>
            <a:lvl3pPr marL="945597" indent="0">
              <a:buNone/>
              <a:defRPr sz="1100"/>
            </a:lvl3pPr>
            <a:lvl4pPr marL="1418358" indent="0">
              <a:buNone/>
              <a:defRPr sz="1000"/>
            </a:lvl4pPr>
            <a:lvl5pPr marL="1891157" indent="0">
              <a:buNone/>
              <a:defRPr sz="1000"/>
            </a:lvl5pPr>
            <a:lvl6pPr marL="2363928" indent="0">
              <a:buNone/>
              <a:defRPr sz="1000"/>
            </a:lvl6pPr>
            <a:lvl7pPr marL="2836719" indent="0">
              <a:buNone/>
              <a:defRPr sz="1000"/>
            </a:lvl7pPr>
            <a:lvl8pPr marL="3309512" indent="0">
              <a:buNone/>
              <a:defRPr sz="1000"/>
            </a:lvl8pPr>
            <a:lvl9pPr marL="378228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19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41" y="2319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4" y="17899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9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0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2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09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8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4" y="128965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1" indent="0">
              <a:buNone/>
              <a:defRPr sz="2100" b="1"/>
            </a:lvl2pPr>
            <a:lvl3pPr marL="940296" indent="0">
              <a:buNone/>
              <a:defRPr sz="1800" b="1"/>
            </a:lvl3pPr>
            <a:lvl4pPr marL="1410420" indent="0">
              <a:buNone/>
              <a:defRPr sz="1700" b="1"/>
            </a:lvl4pPr>
            <a:lvl5pPr marL="1880567" indent="0">
              <a:buNone/>
              <a:defRPr sz="1700" b="1"/>
            </a:lvl5pPr>
            <a:lvl6pPr marL="2350713" indent="0">
              <a:buNone/>
              <a:defRPr sz="1700" b="1"/>
            </a:lvl6pPr>
            <a:lvl7pPr marL="2820850" indent="0">
              <a:buNone/>
              <a:defRPr sz="1700" b="1"/>
            </a:lvl7pPr>
            <a:lvl8pPr marL="3290981" indent="0">
              <a:buNone/>
              <a:defRPr sz="1700" b="1"/>
            </a:lvl8pPr>
            <a:lvl9pPr marL="37611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4" y="1827145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1" y="1289650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1" indent="0">
              <a:buNone/>
              <a:defRPr sz="2100" b="1"/>
            </a:lvl2pPr>
            <a:lvl3pPr marL="940296" indent="0">
              <a:buNone/>
              <a:defRPr sz="1800" b="1"/>
            </a:lvl3pPr>
            <a:lvl4pPr marL="1410420" indent="0">
              <a:buNone/>
              <a:defRPr sz="1700" b="1"/>
            </a:lvl4pPr>
            <a:lvl5pPr marL="1880567" indent="0">
              <a:buNone/>
              <a:defRPr sz="1700" b="1"/>
            </a:lvl5pPr>
            <a:lvl6pPr marL="2350713" indent="0">
              <a:buNone/>
              <a:defRPr sz="1700" b="1"/>
            </a:lvl6pPr>
            <a:lvl7pPr marL="2820850" indent="0">
              <a:buNone/>
              <a:defRPr sz="1700" b="1"/>
            </a:lvl7pPr>
            <a:lvl8pPr marL="3290981" indent="0">
              <a:buNone/>
              <a:defRPr sz="1700" b="1"/>
            </a:lvl8pPr>
            <a:lvl9pPr marL="37611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1" y="1827145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1" indent="0">
              <a:buNone/>
              <a:defRPr sz="1300"/>
            </a:lvl2pPr>
            <a:lvl3pPr marL="940296" indent="0">
              <a:buNone/>
              <a:defRPr sz="1100"/>
            </a:lvl3pPr>
            <a:lvl4pPr marL="1410420" indent="0">
              <a:buNone/>
              <a:defRPr sz="1000"/>
            </a:lvl4pPr>
            <a:lvl5pPr marL="1880567" indent="0">
              <a:buNone/>
              <a:defRPr sz="1000"/>
            </a:lvl5pPr>
            <a:lvl6pPr marL="2350713" indent="0">
              <a:buNone/>
              <a:defRPr sz="1000"/>
            </a:lvl6pPr>
            <a:lvl7pPr marL="2820850" indent="0">
              <a:buNone/>
              <a:defRPr sz="1000"/>
            </a:lvl7pPr>
            <a:lvl8pPr marL="3290981" indent="0">
              <a:buNone/>
              <a:defRPr sz="1000"/>
            </a:lvl8pPr>
            <a:lvl9pPr marL="37611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1" indent="0">
              <a:buNone/>
              <a:defRPr sz="2900"/>
            </a:lvl2pPr>
            <a:lvl3pPr marL="940296" indent="0">
              <a:buNone/>
              <a:defRPr sz="2500"/>
            </a:lvl3pPr>
            <a:lvl4pPr marL="1410420" indent="0">
              <a:buNone/>
              <a:defRPr sz="2100"/>
            </a:lvl4pPr>
            <a:lvl5pPr marL="1880567" indent="0">
              <a:buNone/>
              <a:defRPr sz="2100"/>
            </a:lvl5pPr>
            <a:lvl6pPr marL="2350713" indent="0">
              <a:buNone/>
              <a:defRPr sz="2100"/>
            </a:lvl6pPr>
            <a:lvl7pPr marL="2820850" indent="0">
              <a:buNone/>
              <a:defRPr sz="2100"/>
            </a:lvl7pPr>
            <a:lvl8pPr marL="3290981" indent="0">
              <a:buNone/>
              <a:defRPr sz="2100"/>
            </a:lvl8pPr>
            <a:lvl9pPr marL="37611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1" indent="0">
              <a:buNone/>
              <a:defRPr sz="1300"/>
            </a:lvl2pPr>
            <a:lvl3pPr marL="940296" indent="0">
              <a:buNone/>
              <a:defRPr sz="1100"/>
            </a:lvl3pPr>
            <a:lvl4pPr marL="1410420" indent="0">
              <a:buNone/>
              <a:defRPr sz="1000"/>
            </a:lvl4pPr>
            <a:lvl5pPr marL="1880567" indent="0">
              <a:buNone/>
              <a:defRPr sz="1000"/>
            </a:lvl5pPr>
            <a:lvl6pPr marL="2350713" indent="0">
              <a:buNone/>
              <a:defRPr sz="1000"/>
            </a:lvl6pPr>
            <a:lvl7pPr marL="2820850" indent="0">
              <a:buNone/>
              <a:defRPr sz="1000"/>
            </a:lvl7pPr>
            <a:lvl8pPr marL="3290981" indent="0">
              <a:buNone/>
              <a:defRPr sz="1000"/>
            </a:lvl8pPr>
            <a:lvl9pPr marL="37611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6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1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E3CCB-F24B-4EF0-A59A-52FD2EBB707B}" type="datetimeFigureOut">
              <a:rPr lang="fr-FR" smtClean="0"/>
              <a:pPr/>
              <a:t>14/05/2025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BE72A-EF8E-453B-85E4-1F4403CD203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424"/>
            <a:ext cx="7776687" cy="960174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4923"/>
            <a:ext cx="7776687" cy="3802019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66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4559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830" y="5340890"/>
            <a:ext cx="2736242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4559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81" y="5340890"/>
            <a:ext cx="2016178" cy="306722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4559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4559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10" indent="-354610" algn="l" defTabSz="94559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58" indent="-295489" algn="l" defTabSz="94559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972" indent="-236422" algn="l" defTabSz="94559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748" indent="-236422" algn="l" defTabSz="94559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554" indent="-236422" algn="l" defTabSz="94559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316" indent="-236422" algn="l" defTabSz="94559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119" indent="-236422" algn="l" defTabSz="94559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897" indent="-236422" algn="l" defTabSz="94559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699" indent="-236422" algn="l" defTabSz="94559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04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97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358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157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928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719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512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286" algn="l" defTabSz="9455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4" y="231696"/>
            <a:ext cx="7776687" cy="960175"/>
          </a:xfrm>
          <a:prstGeom prst="rect">
            <a:avLst/>
          </a:prstGeom>
        </p:spPr>
        <p:txBody>
          <a:bodyPr vert="horz" lIns="93434" tIns="46698" rIns="93434" bIns="4669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4" y="1345201"/>
            <a:ext cx="7776687" cy="3802019"/>
          </a:xfrm>
          <a:prstGeom prst="rect">
            <a:avLst/>
          </a:prstGeom>
        </p:spPr>
        <p:txBody>
          <a:bodyPr vert="horz" lIns="93434" tIns="46698" rIns="93434" bIns="4669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l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ctr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8" rIns="93434" bIns="46698" rtlCol="0" anchor="ctr"/>
          <a:lstStyle>
            <a:lvl1pPr algn="r" defTabSz="94029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94029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27" indent="-352627" algn="l" defTabSz="94029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69" indent="-293835" algn="l" defTabSz="94029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66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486" indent="-235098" algn="l" defTabSz="94029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26" indent="-235098" algn="l" defTabSz="94029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46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13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61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03" indent="-235098" algn="l" defTabSz="94029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1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296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2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67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13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50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0981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18" algn="l" defTabSz="9402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t="-48000" r="-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6265" y="2268127"/>
            <a:ext cx="4078069" cy="1028695"/>
          </a:xfrm>
          <a:prstGeom prst="rect">
            <a:avLst/>
          </a:prstGeom>
          <a:noFill/>
        </p:spPr>
        <p:txBody>
          <a:bodyPr wrap="none" lIns="78926" tIns="39452" rIns="78926" bIns="39452" rtlCol="0">
            <a:prstTxWarp prst="textPlain">
              <a:avLst/>
            </a:prstTxWarp>
            <a:spAutoFit/>
          </a:bodyPr>
          <a:lstStyle/>
          <a:p>
            <a:pPr defTabSz="945570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0" y="4899150"/>
            <a:ext cx="8496000" cy="937193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8926" tIns="39452" rIns="78926" bIns="39452" rtlCol="0">
            <a:prstTxWarp prst="textPlain">
              <a:avLst/>
            </a:prstTxWarp>
            <a:spAutoFit/>
          </a:bodyPr>
          <a:lstStyle/>
          <a:p>
            <a:pPr algn="ctr" defTabSz="945570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catrédrale Notre Dame</a:t>
            </a:r>
          </a:p>
        </p:txBody>
      </p:sp>
      <p:sp>
        <p:nvSpPr>
          <p:cNvPr id="4" name="Rectangle 3"/>
          <p:cNvSpPr/>
          <p:nvPr/>
        </p:nvSpPr>
        <p:spPr>
          <a:xfrm>
            <a:off x="4320383" y="216225"/>
            <a:ext cx="4179881" cy="968159"/>
          </a:xfrm>
          <a:prstGeom prst="rect">
            <a:avLst/>
          </a:prstGeom>
          <a:solidFill>
            <a:schemeClr val="bg1">
              <a:lumMod val="75000"/>
              <a:alpha val="67000"/>
            </a:schemeClr>
          </a:solidFill>
          <a:effectLst>
            <a:softEdge rad="63500"/>
          </a:effectLst>
        </p:spPr>
        <p:txBody>
          <a:bodyPr wrap="square" lIns="105376" tIns="52678" rIns="105376" bIns="52678">
            <a:spAutoFit/>
          </a:bodyPr>
          <a:lstStyle/>
          <a:p>
            <a:pPr algn="ctr" defTabSz="94557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Le plus difficile dans la photographie est de rester simple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76" y="46"/>
            <a:ext cx="1516473" cy="155700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83000"/>
                </a:schemeClr>
              </a:gs>
              <a:gs pos="50000">
                <a:schemeClr val="accent1">
                  <a:tint val="44500"/>
                  <a:satMod val="160000"/>
                  <a:alpha val="8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softEdge rad="63500"/>
          </a:effectLst>
        </p:spPr>
        <p:txBody>
          <a:bodyPr wrap="square" lIns="78926" tIns="39452" rIns="78926" bIns="39452" rtlCol="0">
            <a:spAutoFit/>
          </a:bodyPr>
          <a:lstStyle/>
          <a:p>
            <a:pPr algn="ctr" defTabSz="94557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divers</a:t>
            </a:r>
          </a:p>
          <a:p>
            <a:pPr algn="ctr" defTabSz="94557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randonneurs  </a:t>
            </a:r>
          </a:p>
          <a:p>
            <a:pPr algn="ctr" defTabSz="945570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4934044" y="2635098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88002" y="1188002"/>
            <a:ext cx="4679418" cy="769437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822936"/>
            <a:r>
              <a:rPr lang="fr-FR" sz="4400" dirty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   Strasbourg</a:t>
            </a:r>
            <a:endParaRPr lang="fr-FR" sz="1200" dirty="0">
              <a:ln w="31750"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6765" y="2304000"/>
            <a:ext cx="615870" cy="892548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822936"/>
            <a:r>
              <a:rPr lang="fr-FR" sz="52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0" name="Olivier_Messiaen__Le_Traquet_Stapazin_02Catalogue_dOiseaux_n_4.wav">
            <a:hlinkClick r:id="" action="ppaction://media"/>
          </p:cNvPr>
          <p:cNvPicPr>
            <a:picLocks noRot="1" noChangeAspect="1"/>
          </p:cNvPicPr>
          <p:nvPr>
            <a:wavAudioFile r:embed="rId1" name="Olivier_Messiaen__Le_Traquet_Stapazin_02Catalogue_dOiseaux_n_4.wav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12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12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12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12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 animBg="1"/>
      <p:bldP spid="5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2778_1033238205029577_543484090640306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ln w="19050">
            <a:noFill/>
          </a:ln>
        </p:spPr>
      </p:pic>
      <p:pic>
        <p:nvPicPr>
          <p:cNvPr id="3" name="Image 2" descr="452005994_3196414417159602_13289716251318201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771694_892371869604031_65251388033889683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238563_3794779694128741_3661153612938022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60431_1219890522781945_8486698123490514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13331" cy="5761038"/>
          </a:xfrm>
          <a:prstGeom prst="rect">
            <a:avLst/>
          </a:prstGeom>
        </p:spPr>
      </p:pic>
      <p:pic>
        <p:nvPicPr>
          <p:cNvPr id="3" name="Image 2" descr="453966219_1966550247149121_81791746085420408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52198_1683000152458592_5617927608189740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237" y="0"/>
            <a:ext cx="2520454" cy="5761038"/>
          </a:xfrm>
          <a:prstGeom prst="rect">
            <a:avLst/>
          </a:prstGeom>
        </p:spPr>
      </p:pic>
      <p:pic>
        <p:nvPicPr>
          <p:cNvPr id="3" name="Image 2" descr="457396989_10231259442321691_14343276865518923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95468" cy="5761038"/>
          </a:xfrm>
          <a:prstGeom prst="rect">
            <a:avLst/>
          </a:prstGeom>
        </p:spPr>
      </p:pic>
      <p:pic>
        <p:nvPicPr>
          <p:cNvPr id="4" name="Image 3" descr="458195840_2120590178342866_77109529350391979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38069_3794779800795397_73563888460772576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409208_3794779654128745_27590801919150737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69457_3794779660795411_3333706421214732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54322433_3794779684128742_16664249952236255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54428959_7995754737134432_1850694580148972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54371193_7995754937134412_87371253093289671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396304_3794779780795399_5204887546560369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5" name="Image 4" descr="454322246_466318679513892_41511982565594696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20149_3794779834128727_8226027620509521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497679_7995754307134475_27144489824227018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80335_7995754123801160_4210589020834703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495663_8632941340066808_69053043692880132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00179" y="0"/>
            <a:ext cx="3240584" cy="5761038"/>
          </a:xfrm>
          <a:prstGeom prst="rect">
            <a:avLst/>
          </a:prstGeom>
          <a:ln w="25400">
            <a:noFill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561052_7995755357134370_27874387702124222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54852043_1003230095144898_54859580789800184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7272248_1238890424215288_89078010459810786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05830" cy="5761038"/>
          </a:xfrm>
          <a:prstGeom prst="rect">
            <a:avLst/>
          </a:prstGeom>
        </p:spPr>
      </p:pic>
      <p:pic>
        <p:nvPicPr>
          <p:cNvPr id="3" name="Image 2" descr="454634729_1250169012994508_79618390203682669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951586_1003230068478234_1080998895993472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4991892_1003231188478122_31835728478746780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55341000_3681163645532776_5713486599002595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55785000_3764436513828138_215397874199267710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322246_466318679513892_4151198256559469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5" name="Image 4" descr="455108256_509962228232187_38839999092761365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5838361_3681164482199359_4855904229152696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456150293_3681164278866046_8583233380774194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460887_944324701075414_4594223879200092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08366" cy="5761038"/>
          </a:xfrm>
          <a:prstGeom prst="rect">
            <a:avLst/>
          </a:prstGeom>
        </p:spPr>
      </p:pic>
      <p:pic>
        <p:nvPicPr>
          <p:cNvPr id="5" name="Image 4" descr="457385524_1268412391170170_4117791539089434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580877_3795686070704770_2315065640894770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57370030_481595617998542_79108557193044926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17985_10231255529623876_1409713681151498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0849729_2138046353263915_60972702688126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8195840_2120590178342866_771095293503919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6" name="Image 5" descr="460720092_2138046276597256_284560994138478921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Image 4" descr="460917794_2138046193263931_159460912744497153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61799_2138046059930611_412863584147084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8891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3" name="Image 2" descr="460939157_2138046489930568_236455268386326277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4" name="Image 3" descr="460622072_2138046083263942_845937289139839377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9865600_2138046383263912_4724530210526320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3889" y="0"/>
            <a:ext cx="2692985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5" name="Image 4" descr="459859645_2138046469930570_57178762184661596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pic>
        <p:nvPicPr>
          <p:cNvPr id="6" name="Image 5" descr="458195840_2120590178342866_77109529350391979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47371_1121319982888065_4388726749862571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4320779" cy="5761038"/>
          </a:xfrm>
          <a:prstGeom prst="rect">
            <a:avLst/>
          </a:prstGeom>
        </p:spPr>
      </p:pic>
      <p:pic>
        <p:nvPicPr>
          <p:cNvPr id="3" name="Image 2" descr="468322564_8594371390617441_37327410275909356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0"/>
            <a:ext cx="3234583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8136805" y="0"/>
            <a:ext cx="288032" cy="5976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064000" y="0"/>
            <a:ext cx="288032" cy="5976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5737526_542368365167647_7586313217952291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2592872" cy="5761038"/>
          </a:xfrm>
          <a:prstGeom prst="rect">
            <a:avLst/>
          </a:prstGeom>
        </p:spPr>
      </p:pic>
      <p:pic>
        <p:nvPicPr>
          <p:cNvPr id="2" name="Image 1" descr="465440593_28011113111836208_45862798315807545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72000" y="0"/>
            <a:ext cx="3912705" cy="5761038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7560741" y="0"/>
            <a:ext cx="288032" cy="5976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728550_3917260831850870_2741336242669285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7319" y="0"/>
            <a:ext cx="550612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85344_972589291725507_44441088965568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919151_972591915058578_6420892756116882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082294_972587778392325_2123459174473516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308" y="0"/>
            <a:ext cx="573214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176834_972588371725599_7777387576434605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503850_972588985058871_2760965795585162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690815_972587208392382_8794303653514341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6816" y="0"/>
            <a:ext cx="450713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842049_972590835058686_16772919486757015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714841_972591331725303_356162236411280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5344" y="0"/>
            <a:ext cx="579007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00504" y="4824735"/>
            <a:ext cx="1926412" cy="674156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48004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4" tIns="51878" rIns="103784" bIns="51878" rtlCol="0" anchor="ctr"/>
          <a:lstStyle/>
          <a:p>
            <a:pPr algn="ctr" defTabSz="940270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44317" y="288267"/>
            <a:ext cx="4896446" cy="1243543"/>
          </a:xfrm>
          <a:prstGeom prst="rect">
            <a:avLst/>
          </a:prstGeom>
          <a:noFill/>
        </p:spPr>
        <p:txBody>
          <a:bodyPr wrap="square" lIns="103784" tIns="51878" rIns="103784" bIns="51878" rtlCol="0">
            <a:spAutoFit/>
          </a:bodyPr>
          <a:lstStyle/>
          <a:p>
            <a:pPr algn="ctr"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Olivier  Messiaen</a:t>
            </a:r>
          </a:p>
          <a:p>
            <a:pPr algn="ctr"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  Traquet  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Stapazin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04358" y="3600599"/>
            <a:ext cx="1801506" cy="674156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2003" y="5112768"/>
            <a:ext cx="979036" cy="304824"/>
          </a:xfrm>
          <a:prstGeom prst="rect">
            <a:avLst/>
          </a:prstGeom>
          <a:noFill/>
        </p:spPr>
        <p:txBody>
          <a:bodyPr wrap="none" lIns="103784" tIns="51878" rIns="103784" bIns="51878" rtlCol="0">
            <a:spAutoFit/>
          </a:bodyPr>
          <a:lstStyle/>
          <a:p>
            <a:pPr defTabSz="940270"/>
            <a:r>
              <a:rPr lang="fr-FR" sz="1300" b="1" dirty="0" smtClean="0">
                <a:solidFill>
                  <a:srgbClr val="FF0000"/>
                </a:solidFill>
              </a:rPr>
              <a:t>14.05.2025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661" y="4176666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6000" y="684001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2004" y="3564000"/>
            <a:ext cx="1858064" cy="1296000"/>
          </a:xfrm>
          <a:prstGeom prst="rect">
            <a:avLst/>
          </a:prstGeom>
        </p:spPr>
      </p:pic>
      <p:pic>
        <p:nvPicPr>
          <p:cNvPr id="12" name="Image 11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6565" y="1800399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38</Words>
  <Application>Microsoft Office PowerPoint</Application>
  <PresentationFormat>Personnalisé</PresentationFormat>
  <Paragraphs>14</Paragraphs>
  <Slides>35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35</vt:i4>
      </vt:variant>
    </vt:vector>
  </HeadingPairs>
  <TitlesOfParts>
    <vt:vector size="38" baseType="lpstr">
      <vt:lpstr>Thème Office</vt:lpstr>
      <vt:lpstr>53_Thème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2025-05-12T20:18:41Z</dcterms:created>
  <dcterms:modified xsi:type="dcterms:W3CDTF">2025-05-14T16:13:49Z</dcterms:modified>
</cp:coreProperties>
</file>