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286" r:id="rId50"/>
    <p:sldId id="257" r:id="rId51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faEYzSHP371g/eN3hhCEw==" hashData="/pMwls5GRt4olE8/E71Igtq2Q0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DB285-3D34-41FC-936E-E607D51AA2C8}" type="datetimeFigureOut">
              <a:rPr lang="fr-FR" smtClean="0"/>
              <a:pPr/>
              <a:t>12/05/2025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A145-F6D5-4224-AF37-084B3C87BF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DB285-3D34-41FC-936E-E607D51AA2C8}" type="datetimeFigureOut">
              <a:rPr lang="fr-FR" smtClean="0"/>
              <a:pPr/>
              <a:t>12/05/2025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A145-F6D5-4224-AF37-084B3C87BF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DB285-3D34-41FC-936E-E607D51AA2C8}" type="datetimeFigureOut">
              <a:rPr lang="fr-FR" smtClean="0"/>
              <a:pPr/>
              <a:t>12/05/2025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A145-F6D5-4224-AF37-084B3C87BF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DB285-3D34-41FC-936E-E607D51AA2C8}" type="datetimeFigureOut">
              <a:rPr lang="fr-FR" smtClean="0"/>
              <a:pPr/>
              <a:t>12/05/2025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A145-F6D5-4224-AF37-084B3C87BF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DB285-3D34-41FC-936E-E607D51AA2C8}" type="datetimeFigureOut">
              <a:rPr lang="fr-FR" smtClean="0"/>
              <a:pPr/>
              <a:t>12/05/2025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A145-F6D5-4224-AF37-084B3C87BF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DB285-3D34-41FC-936E-E607D51AA2C8}" type="datetimeFigureOut">
              <a:rPr lang="fr-FR" smtClean="0"/>
              <a:pPr/>
              <a:t>12/05/2025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A145-F6D5-4224-AF37-084B3C87BF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DB285-3D34-41FC-936E-E607D51AA2C8}" type="datetimeFigureOut">
              <a:rPr lang="fr-FR" smtClean="0"/>
              <a:pPr/>
              <a:t>12/05/2025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A145-F6D5-4224-AF37-084B3C87BF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DB285-3D34-41FC-936E-E607D51AA2C8}" type="datetimeFigureOut">
              <a:rPr lang="fr-FR" smtClean="0"/>
              <a:pPr/>
              <a:t>12/05/2025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A145-F6D5-4224-AF37-084B3C87BF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DB285-3D34-41FC-936E-E607D51AA2C8}" type="datetimeFigureOut">
              <a:rPr lang="fr-FR" smtClean="0"/>
              <a:pPr/>
              <a:t>12/05/2025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A145-F6D5-4224-AF37-084B3C87BF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DB285-3D34-41FC-936E-E607D51AA2C8}" type="datetimeFigureOut">
              <a:rPr lang="fr-FR" smtClean="0"/>
              <a:pPr/>
              <a:t>12/05/2025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A145-F6D5-4224-AF37-084B3C87BF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DB285-3D34-41FC-936E-E607D51AA2C8}" type="datetimeFigureOut">
              <a:rPr lang="fr-FR" smtClean="0"/>
              <a:pPr/>
              <a:t>12/05/2025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A145-F6D5-4224-AF37-084B3C87BF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82" y="179131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2" y="3264708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3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7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5" y="3703265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5" y="2441782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80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3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1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9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7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5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3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31" y="1344922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55" y="1344922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82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09" indent="0">
              <a:buNone/>
              <a:defRPr sz="2100" b="1"/>
            </a:lvl2pPr>
            <a:lvl3pPr marL="945606" indent="0">
              <a:buNone/>
              <a:defRPr sz="1800" b="1"/>
            </a:lvl3pPr>
            <a:lvl4pPr marL="1418372" indent="0">
              <a:buNone/>
              <a:defRPr sz="1700" b="1"/>
            </a:lvl4pPr>
            <a:lvl5pPr marL="1891175" indent="0">
              <a:buNone/>
              <a:defRPr sz="1700" b="1"/>
            </a:lvl5pPr>
            <a:lvl6pPr marL="2363952" indent="0">
              <a:buNone/>
              <a:defRPr sz="1700" b="1"/>
            </a:lvl6pPr>
            <a:lvl7pPr marL="2836747" indent="0">
              <a:buNone/>
              <a:defRPr sz="1700" b="1"/>
            </a:lvl7pPr>
            <a:lvl8pPr marL="3309545" indent="0">
              <a:buNone/>
              <a:defRPr sz="1700" b="1"/>
            </a:lvl8pPr>
            <a:lvl9pPr marL="378232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142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6" y="1289582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09" indent="0">
              <a:buNone/>
              <a:defRPr sz="2100" b="1"/>
            </a:lvl2pPr>
            <a:lvl3pPr marL="945606" indent="0">
              <a:buNone/>
              <a:defRPr sz="1800" b="1"/>
            </a:lvl3pPr>
            <a:lvl4pPr marL="1418372" indent="0">
              <a:buNone/>
              <a:defRPr sz="1700" b="1"/>
            </a:lvl4pPr>
            <a:lvl5pPr marL="1891175" indent="0">
              <a:buNone/>
              <a:defRPr sz="1700" b="1"/>
            </a:lvl5pPr>
            <a:lvl6pPr marL="2363952" indent="0">
              <a:buNone/>
              <a:defRPr sz="1700" b="1"/>
            </a:lvl6pPr>
            <a:lvl7pPr marL="2836747" indent="0">
              <a:buNone/>
              <a:defRPr sz="1700" b="1"/>
            </a:lvl7pPr>
            <a:lvl8pPr marL="3309545" indent="0">
              <a:buNone/>
              <a:defRPr sz="1700" b="1"/>
            </a:lvl8pPr>
            <a:lvl9pPr marL="378232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6" y="1827142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608" y="23109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641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608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809" indent="0">
              <a:buNone/>
              <a:defRPr sz="1300"/>
            </a:lvl2pPr>
            <a:lvl3pPr marL="945606" indent="0">
              <a:buNone/>
              <a:defRPr sz="1100"/>
            </a:lvl3pPr>
            <a:lvl4pPr marL="1418372" indent="0">
              <a:buNone/>
              <a:defRPr sz="1000"/>
            </a:lvl4pPr>
            <a:lvl5pPr marL="1891175" indent="0">
              <a:buNone/>
              <a:defRPr sz="1000"/>
            </a:lvl5pPr>
            <a:lvl6pPr marL="2363952" indent="0">
              <a:buNone/>
              <a:defRPr sz="1000"/>
            </a:lvl6pPr>
            <a:lvl7pPr marL="2836747" indent="0">
              <a:buNone/>
              <a:defRPr sz="1000"/>
            </a:lvl7pPr>
            <a:lvl8pPr marL="3309545" indent="0">
              <a:buNone/>
              <a:defRPr sz="1000"/>
            </a:lvl8pPr>
            <a:lvl9pPr marL="378232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3989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6560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809" indent="0">
              <a:buNone/>
              <a:defRPr sz="2900"/>
            </a:lvl2pPr>
            <a:lvl3pPr marL="945606" indent="0">
              <a:buNone/>
              <a:defRPr sz="2500"/>
            </a:lvl3pPr>
            <a:lvl4pPr marL="1418372" indent="0">
              <a:buNone/>
              <a:defRPr sz="2100"/>
            </a:lvl4pPr>
            <a:lvl5pPr marL="1891175" indent="0">
              <a:buNone/>
              <a:defRPr sz="2100"/>
            </a:lvl5pPr>
            <a:lvl6pPr marL="2363952" indent="0">
              <a:buNone/>
              <a:defRPr sz="2100"/>
            </a:lvl6pPr>
            <a:lvl7pPr marL="2836747" indent="0">
              <a:buNone/>
              <a:defRPr sz="2100"/>
            </a:lvl7pPr>
            <a:lvl8pPr marL="3309545" indent="0">
              <a:buNone/>
              <a:defRPr sz="2100"/>
            </a:lvl8pPr>
            <a:lvl9pPr marL="378232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809" indent="0">
              <a:buNone/>
              <a:defRPr sz="1300"/>
            </a:lvl2pPr>
            <a:lvl3pPr marL="945606" indent="0">
              <a:buNone/>
              <a:defRPr sz="1100"/>
            </a:lvl3pPr>
            <a:lvl4pPr marL="1418372" indent="0">
              <a:buNone/>
              <a:defRPr sz="1000"/>
            </a:lvl4pPr>
            <a:lvl5pPr marL="1891175" indent="0">
              <a:buNone/>
              <a:defRPr sz="1000"/>
            </a:lvl5pPr>
            <a:lvl6pPr marL="2363952" indent="0">
              <a:buNone/>
              <a:defRPr sz="1000"/>
            </a:lvl6pPr>
            <a:lvl7pPr marL="2836747" indent="0">
              <a:buNone/>
              <a:defRPr sz="1000"/>
            </a:lvl7pPr>
            <a:lvl8pPr marL="3309545" indent="0">
              <a:buNone/>
              <a:defRPr sz="1000"/>
            </a:lvl8pPr>
            <a:lvl9pPr marL="378232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19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40" y="2319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4" y="1789952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9" y="3264708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0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578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8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5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2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5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8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09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8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4" y="1289650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1" indent="0">
              <a:buNone/>
              <a:defRPr sz="2100" b="1"/>
            </a:lvl2pPr>
            <a:lvl3pPr marL="940296" indent="0">
              <a:buNone/>
              <a:defRPr sz="1800" b="1"/>
            </a:lvl3pPr>
            <a:lvl4pPr marL="1410420" indent="0">
              <a:buNone/>
              <a:defRPr sz="1700" b="1"/>
            </a:lvl4pPr>
            <a:lvl5pPr marL="1880567" indent="0">
              <a:buNone/>
              <a:defRPr sz="1700" b="1"/>
            </a:lvl5pPr>
            <a:lvl6pPr marL="2350713" indent="0">
              <a:buNone/>
              <a:defRPr sz="1700" b="1"/>
            </a:lvl6pPr>
            <a:lvl7pPr marL="2820850" indent="0">
              <a:buNone/>
              <a:defRPr sz="1700" b="1"/>
            </a:lvl7pPr>
            <a:lvl8pPr marL="3290981" indent="0">
              <a:buNone/>
              <a:defRPr sz="1700" b="1"/>
            </a:lvl8pPr>
            <a:lvl9pPr marL="37611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4" y="1827145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1" y="1289650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1" indent="0">
              <a:buNone/>
              <a:defRPr sz="2100" b="1"/>
            </a:lvl2pPr>
            <a:lvl3pPr marL="940296" indent="0">
              <a:buNone/>
              <a:defRPr sz="1800" b="1"/>
            </a:lvl3pPr>
            <a:lvl4pPr marL="1410420" indent="0">
              <a:buNone/>
              <a:defRPr sz="1700" b="1"/>
            </a:lvl4pPr>
            <a:lvl5pPr marL="1880567" indent="0">
              <a:buNone/>
              <a:defRPr sz="1700" b="1"/>
            </a:lvl5pPr>
            <a:lvl6pPr marL="2350713" indent="0">
              <a:buNone/>
              <a:defRPr sz="1700" b="1"/>
            </a:lvl6pPr>
            <a:lvl7pPr marL="2820850" indent="0">
              <a:buNone/>
              <a:defRPr sz="1700" b="1"/>
            </a:lvl7pPr>
            <a:lvl8pPr marL="3290981" indent="0">
              <a:buNone/>
              <a:defRPr sz="1700" b="1"/>
            </a:lvl8pPr>
            <a:lvl9pPr marL="37611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1" y="1827145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5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2741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5" y="120563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51" indent="0">
              <a:buNone/>
              <a:defRPr sz="1300"/>
            </a:lvl2pPr>
            <a:lvl3pPr marL="940296" indent="0">
              <a:buNone/>
              <a:defRPr sz="1100"/>
            </a:lvl3pPr>
            <a:lvl4pPr marL="1410420" indent="0">
              <a:buNone/>
              <a:defRPr sz="1000"/>
            </a:lvl4pPr>
            <a:lvl5pPr marL="1880567" indent="0">
              <a:buNone/>
              <a:defRPr sz="1000"/>
            </a:lvl5pPr>
            <a:lvl6pPr marL="2350713" indent="0">
              <a:buNone/>
              <a:defRPr sz="1000"/>
            </a:lvl6pPr>
            <a:lvl7pPr marL="2820850" indent="0">
              <a:buNone/>
              <a:defRPr sz="1000"/>
            </a:lvl7pPr>
            <a:lvl8pPr marL="3290981" indent="0">
              <a:buNone/>
              <a:defRPr sz="1000"/>
            </a:lvl8pPr>
            <a:lvl9pPr marL="37611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7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51" indent="0">
              <a:buNone/>
              <a:defRPr sz="2900"/>
            </a:lvl2pPr>
            <a:lvl3pPr marL="940296" indent="0">
              <a:buNone/>
              <a:defRPr sz="2500"/>
            </a:lvl3pPr>
            <a:lvl4pPr marL="1410420" indent="0">
              <a:buNone/>
              <a:defRPr sz="2100"/>
            </a:lvl4pPr>
            <a:lvl5pPr marL="1880567" indent="0">
              <a:buNone/>
              <a:defRPr sz="2100"/>
            </a:lvl5pPr>
            <a:lvl6pPr marL="2350713" indent="0">
              <a:buNone/>
              <a:defRPr sz="2100"/>
            </a:lvl6pPr>
            <a:lvl7pPr marL="2820850" indent="0">
              <a:buNone/>
              <a:defRPr sz="2100"/>
            </a:lvl7pPr>
            <a:lvl8pPr marL="3290981" indent="0">
              <a:buNone/>
              <a:defRPr sz="2100"/>
            </a:lvl8pPr>
            <a:lvl9pPr marL="376111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9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51" indent="0">
              <a:buNone/>
              <a:defRPr sz="1300"/>
            </a:lvl2pPr>
            <a:lvl3pPr marL="940296" indent="0">
              <a:buNone/>
              <a:defRPr sz="1100"/>
            </a:lvl3pPr>
            <a:lvl4pPr marL="1410420" indent="0">
              <a:buNone/>
              <a:defRPr sz="1000"/>
            </a:lvl4pPr>
            <a:lvl5pPr marL="1880567" indent="0">
              <a:buNone/>
              <a:defRPr sz="1000"/>
            </a:lvl5pPr>
            <a:lvl6pPr marL="2350713" indent="0">
              <a:buNone/>
              <a:defRPr sz="1000"/>
            </a:lvl6pPr>
            <a:lvl7pPr marL="2820850" indent="0">
              <a:buNone/>
              <a:defRPr sz="1000"/>
            </a:lvl7pPr>
            <a:lvl8pPr marL="3290981" indent="0">
              <a:buNone/>
              <a:defRPr sz="1000"/>
            </a:lvl8pPr>
            <a:lvl9pPr marL="37611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6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31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DB285-3D34-41FC-936E-E607D51AA2C8}" type="datetimeFigureOut">
              <a:rPr lang="fr-FR" smtClean="0"/>
              <a:pPr/>
              <a:t>12/05/2025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9A145-F6D5-4224-AF37-084B3C87BF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6" y="232424"/>
            <a:ext cx="7776687" cy="960174"/>
          </a:xfrm>
          <a:prstGeom prst="rect">
            <a:avLst/>
          </a:prstGeom>
        </p:spPr>
        <p:txBody>
          <a:bodyPr vert="horz" lIns="94145" tIns="47048" rIns="94145" bIns="470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6" y="1344922"/>
            <a:ext cx="7776687" cy="3802019"/>
          </a:xfrm>
          <a:prstGeom prst="rect">
            <a:avLst/>
          </a:prstGeom>
        </p:spPr>
        <p:txBody>
          <a:bodyPr vert="horz" lIns="94145" tIns="47048" rIns="94145" bIns="470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66" y="5340890"/>
            <a:ext cx="2016178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l" defTabSz="94560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830" y="5340890"/>
            <a:ext cx="2736242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ctr" defTabSz="94560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81" y="5340890"/>
            <a:ext cx="2016178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r" defTabSz="94560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5606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613" indent="-354613" algn="l" defTabSz="945606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66" indent="-295492" algn="l" defTabSz="94560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1984" indent="-236424" algn="l" defTabSz="94560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765" indent="-236424" algn="l" defTabSz="94560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575" indent="-236424" algn="l" defTabSz="94560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342" indent="-236424" algn="l" defTabSz="94560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150" indent="-236424" algn="l" defTabSz="94560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5933" indent="-236424" algn="l" defTabSz="94560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739" indent="-236424" algn="l" defTabSz="94560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60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809" algn="l" defTabSz="94560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606" algn="l" defTabSz="94560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372" algn="l" defTabSz="94560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175" algn="l" defTabSz="94560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952" algn="l" defTabSz="94560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747" algn="l" defTabSz="94560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545" algn="l" defTabSz="94560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324" algn="l" defTabSz="94560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4" y="231696"/>
            <a:ext cx="7776687" cy="960175"/>
          </a:xfrm>
          <a:prstGeom prst="rect">
            <a:avLst/>
          </a:prstGeom>
        </p:spPr>
        <p:txBody>
          <a:bodyPr vert="horz" lIns="93434" tIns="46698" rIns="93434" bIns="4669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4" y="1345201"/>
            <a:ext cx="7776687" cy="3802019"/>
          </a:xfrm>
          <a:prstGeom prst="rect">
            <a:avLst/>
          </a:prstGeom>
        </p:spPr>
        <p:txBody>
          <a:bodyPr vert="horz" lIns="93434" tIns="46698" rIns="93434" bIns="4669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698" rIns="93434" bIns="46698" rtlCol="0" anchor="ctr"/>
          <a:lstStyle>
            <a:lvl1pPr algn="l" defTabSz="94029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698" rIns="93434" bIns="46698" rtlCol="0" anchor="ctr"/>
          <a:lstStyle>
            <a:lvl1pPr algn="ctr" defTabSz="94029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698" rIns="93434" bIns="46698" rtlCol="0" anchor="ctr"/>
          <a:lstStyle>
            <a:lvl1pPr algn="r" defTabSz="94029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296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27" indent="-352627" algn="l" defTabSz="940296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69" indent="-293835" algn="l" defTabSz="94029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66" indent="-235098" algn="l" defTabSz="94029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486" indent="-235098" algn="l" defTabSz="94029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26" indent="-235098" algn="l" defTabSz="94029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46" indent="-235098" algn="l" defTabSz="94029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13" indent="-235098" algn="l" defTabSz="94029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061" indent="-235098" algn="l" defTabSz="94029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03" indent="-235098" algn="l" defTabSz="94029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51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296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20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567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13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850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0981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18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8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6.gif"/><Relationship Id="rId5" Type="http://schemas.openxmlformats.org/officeDocument/2006/relationships/image" Target="../media/image55.gif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8000" t="-48000" r="-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76263" y="2268125"/>
            <a:ext cx="4078069" cy="1028695"/>
          </a:xfrm>
          <a:prstGeom prst="rect">
            <a:avLst/>
          </a:prstGeom>
          <a:noFill/>
        </p:spPr>
        <p:txBody>
          <a:bodyPr wrap="none" lIns="78926" tIns="39452" rIns="78926" bIns="39452" rtlCol="0">
            <a:prstTxWarp prst="textPlain">
              <a:avLst/>
            </a:prstTxWarp>
            <a:spAutoFit/>
          </a:bodyPr>
          <a:lstStyle/>
          <a:p>
            <a:pPr defTabSz="945588"/>
            <a:r>
              <a:rPr lang="fr-FR" sz="7700" dirty="0">
                <a:ln w="635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/>
          </p:cNvSpPr>
          <p:nvPr/>
        </p:nvSpPr>
        <p:spPr>
          <a:xfrm rot="21600000">
            <a:off x="0" y="4899150"/>
            <a:ext cx="8496000" cy="937193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78926" tIns="39452" rIns="78926" bIns="39452" rtlCol="0">
            <a:prstTxWarp prst="textPlain">
              <a:avLst/>
            </a:prstTxWarp>
            <a:spAutoFit/>
          </a:bodyPr>
          <a:lstStyle/>
          <a:p>
            <a:pPr algn="ctr" defTabSz="945588"/>
            <a:r>
              <a:rPr lang="fr-FR" sz="5200" dirty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>
                <a:ln w="38100">
                  <a:solidFill>
                    <a:schemeClr val="tx1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catrédrale Notre </a:t>
            </a:r>
            <a:r>
              <a:rPr lang="fr-FR" sz="5200" dirty="0" smtClean="0">
                <a:ln w="38100">
                  <a:solidFill>
                    <a:schemeClr val="tx1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Dame</a:t>
            </a:r>
            <a:endParaRPr lang="fr-FR" sz="5200" dirty="0">
              <a:ln w="38100">
                <a:solidFill>
                  <a:schemeClr val="tx1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20381" y="216223"/>
            <a:ext cx="4179881" cy="968159"/>
          </a:xfrm>
          <a:prstGeom prst="rect">
            <a:avLst/>
          </a:prstGeom>
          <a:solidFill>
            <a:schemeClr val="bg1">
              <a:lumMod val="75000"/>
              <a:alpha val="67000"/>
            </a:schemeClr>
          </a:solidFill>
          <a:effectLst>
            <a:softEdge rad="63500"/>
          </a:effectLst>
        </p:spPr>
        <p:txBody>
          <a:bodyPr wrap="square" lIns="105378" tIns="52678" rIns="105378" bIns="52678">
            <a:spAutoFit/>
          </a:bodyPr>
          <a:lstStyle/>
          <a:p>
            <a:pPr algn="ctr" defTabSz="94558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Le plus difficile dans la photographie est de rester simple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76" y="46"/>
            <a:ext cx="1516473" cy="155700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83000"/>
                </a:schemeClr>
              </a:gs>
              <a:gs pos="50000">
                <a:schemeClr val="accent1">
                  <a:tint val="44500"/>
                  <a:satMod val="160000"/>
                  <a:alpha val="8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softEdge rad="63500"/>
          </a:effectLst>
        </p:spPr>
        <p:txBody>
          <a:bodyPr wrap="square" lIns="78926" tIns="39452" rIns="78926" bIns="39452" rtlCol="0">
            <a:spAutoFit/>
          </a:bodyPr>
          <a:lstStyle/>
          <a:p>
            <a:pPr algn="ctr" defTabSz="945588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divers</a:t>
            </a:r>
          </a:p>
          <a:p>
            <a:pPr algn="ctr" defTabSz="945588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randonneurs  </a:t>
            </a:r>
          </a:p>
          <a:p>
            <a:pPr algn="ctr" defTabSz="945588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80000">
            <a:off x="4934044" y="2635098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888000" y="1188000"/>
            <a:ext cx="46794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>
                <a:ln w="3175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de </a:t>
            </a:r>
            <a:r>
              <a:rPr lang="fr-FR" sz="4400" dirty="0" smtClean="0">
                <a:ln w="3175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 Strasbourg</a:t>
            </a:r>
            <a:endParaRPr lang="fr-FR" sz="1200" dirty="0">
              <a:ln w="31750">
                <a:solidFill>
                  <a:prstClr val="black"/>
                </a:solidFill>
              </a:ln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76765" y="2304000"/>
            <a:ext cx="615874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200" dirty="0" smtClean="0">
                <a:ln w="381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1</a:t>
            </a:r>
            <a:endParaRPr lang="fr-FR" dirty="0"/>
          </a:p>
        </p:txBody>
      </p:sp>
      <p:pic>
        <p:nvPicPr>
          <p:cNvPr id="10" name="Olivier_Messiaen__Le_Traquet_Stapazin_01 Catalogue_dOiseaux_n_4.wav">
            <a:hlinkClick r:id="" action="ppaction://media"/>
          </p:cNvPr>
          <p:cNvPicPr>
            <a:picLocks noRot="1" noChangeAspect="1"/>
          </p:cNvPicPr>
          <p:nvPr>
            <a:wavAudioFile r:embed="rId1" name="Olivier_Messiaen__Le_Traquet_Stapazin_01 Catalogue_dOiseaux_n_4.wav"/>
          </p:nvPr>
        </p:nvPicPr>
        <p:blipFill>
          <a:blip r:embed="rId5" cstate="print"/>
          <a:stretch>
            <a:fillRect/>
          </a:stretch>
        </p:blipFill>
        <p:spPr>
          <a:xfrm>
            <a:off x="3240261" y="136835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12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12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12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12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 animBg="1"/>
      <p:bldP spid="5" grpId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139390_1540207716488860_15662981718604995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120261_553329346731023_8155070493248817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8248142_1010591706997429_6480678940258239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2471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2234686_568390921774636_987117385288872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9965" y="0"/>
            <a:ext cx="462083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0934018_943977003414712_39513969747055029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0"/>
            <a:ext cx="843963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52769_892371962937355_8642450755491785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267073_7995755127134393_3289250389118227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340449_3794779844128726_58012198779274081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351798_466318666180560_1653741028241084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374521_466318699513890_7403174228132920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52956_1003229468478294_88136044189031087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99288_1003230675144840_7564395741596726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08551_509962401565503_8589250187525055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27453_1003229385144969_10643467515820443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48977_509962501565493_21623169131047297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59872_509962141565529_76906242338894549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138108_509962308232179_72361654023471502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161730_509962591565484_80445172215167897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5758496_3681163578866116_16353482582776688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36424_3681164565532684_4902346373219796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29946_475448431999956_56513768623553039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64245_1268410514503691_4193034992045612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248"/>
            <a:ext cx="8640000" cy="479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78684_10231255530223891_26863340088204441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09143_1268412141170195_35465248866800704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08" y="0"/>
            <a:ext cx="840356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26406_10231255527943834_64080859681760919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43033_10231255534103988_8696191731419924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43813_10231258882067685_8600749722573108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73472_1268412257836850_41222621548507108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94469"/>
            <a:ext cx="7802880" cy="53721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60758_1268410684503674_40085870888226580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58299"/>
            <a:ext cx="7802880" cy="50444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77875_10231255531463922_539056835802834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13838_1268411054503637_53617151695189708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14102_1268410827836993_1997813669266817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90659"/>
            <a:ext cx="7802880" cy="53797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14215_1268410927836983_39607084788091963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24628_1268412691170140_5196286370413849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34224_1268410757837000_898898933073006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93529"/>
            <a:ext cx="7802880" cy="517398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90224_1268410581170351_6101242253756640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30357_1268411257836950_2023883192563122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49479_1268412501170159_8014272161828703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75262_482138944610876_30053510306522625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29222_1268411121170297_49502854980883153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82774_1268410434503699_7155421226922003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25989"/>
            <a:ext cx="7802880" cy="39090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05167_1268412447836831_7456327959633946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55914_8567322979968059_1641524401034762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460727604_2138046449930572_456662390151062002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62980" cy="5761038"/>
          </a:xfrm>
          <a:prstGeom prst="rect">
            <a:avLst/>
          </a:prstGeom>
        </p:spPr>
      </p:pic>
      <p:pic>
        <p:nvPicPr>
          <p:cNvPr id="4" name="Image 3" descr="460864221_2138046423263908_650365175483967005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77783" y="0"/>
            <a:ext cx="2662980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19041_2138046239930593_31844408107502810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02"/>
            <a:ext cx="8640000" cy="39909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8228_2138046219930595_349805419164966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295"/>
            <a:ext cx="8729866" cy="403244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94443_1268411311170278_1897691970725093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9661" y="0"/>
            <a:ext cx="770144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400504" y="4824735"/>
            <a:ext cx="1926412" cy="674156"/>
          </a:xfrm>
          <a:prstGeom prst="rect">
            <a:avLst/>
          </a:prstGeom>
          <a:noFill/>
        </p:spPr>
        <p:txBody>
          <a:bodyPr wrap="none" lIns="103784" tIns="51878" rIns="103784" bIns="51878" rtlCol="0">
            <a:spAutoFit/>
          </a:bodyPr>
          <a:lstStyle/>
          <a:p>
            <a:pPr defTabSz="940270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348004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4" tIns="51878" rIns="103784" bIns="51878" rtlCol="0" anchor="ctr"/>
          <a:lstStyle/>
          <a:p>
            <a:pPr algn="ctr" defTabSz="940270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2473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744317" y="288267"/>
            <a:ext cx="4896446" cy="1243543"/>
          </a:xfrm>
          <a:prstGeom prst="rect">
            <a:avLst/>
          </a:prstGeom>
          <a:noFill/>
        </p:spPr>
        <p:txBody>
          <a:bodyPr wrap="square" lIns="103784" tIns="51878" rIns="103784" bIns="51878" rtlCol="0">
            <a:spAutoFit/>
          </a:bodyPr>
          <a:lstStyle/>
          <a:p>
            <a:pPr algn="ctr" defTabSz="940270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Olivier  Messiaen</a:t>
            </a:r>
          </a:p>
          <a:p>
            <a:pPr algn="ctr" defTabSz="940270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Le  Traquet 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Stapazin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04358" y="3600599"/>
            <a:ext cx="1801506" cy="674156"/>
          </a:xfrm>
          <a:prstGeom prst="rect">
            <a:avLst/>
          </a:prstGeom>
          <a:noFill/>
        </p:spPr>
        <p:txBody>
          <a:bodyPr wrap="none" lIns="103784" tIns="51878" rIns="103784" bIns="51878" rtlCol="0">
            <a:spAutoFit/>
          </a:bodyPr>
          <a:lstStyle/>
          <a:p>
            <a:pPr defTabSz="940270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2003" y="5112768"/>
            <a:ext cx="979036" cy="304824"/>
          </a:xfrm>
          <a:prstGeom prst="rect">
            <a:avLst/>
          </a:prstGeom>
          <a:noFill/>
        </p:spPr>
        <p:txBody>
          <a:bodyPr wrap="none" lIns="103784" tIns="51878" rIns="103784" bIns="51878" rtlCol="0">
            <a:spAutoFit/>
          </a:bodyPr>
          <a:lstStyle/>
          <a:p>
            <a:pPr defTabSz="940270"/>
            <a:r>
              <a:rPr lang="fr-FR" sz="1300" b="1" dirty="0" smtClean="0">
                <a:solidFill>
                  <a:srgbClr val="FF0000"/>
                </a:solidFill>
              </a:rPr>
              <a:t>12.05.2025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0661" y="4176666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6000" y="684001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2004" y="3564000"/>
            <a:ext cx="1858064" cy="1296000"/>
          </a:xfrm>
          <a:prstGeom prst="rect">
            <a:avLst/>
          </a:prstGeom>
        </p:spPr>
      </p:pic>
      <p:pic>
        <p:nvPicPr>
          <p:cNvPr id="12" name="Image 11" descr="0d000001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76565" y="1800399"/>
            <a:ext cx="216000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38</Words>
  <Application>Microsoft Office PowerPoint</Application>
  <PresentationFormat>Personnalisé</PresentationFormat>
  <Paragraphs>14</Paragraphs>
  <Slides>48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48</vt:i4>
      </vt:variant>
    </vt:vector>
  </HeadingPairs>
  <TitlesOfParts>
    <vt:vector size="51" baseType="lpstr">
      <vt:lpstr>Thème Office</vt:lpstr>
      <vt:lpstr>53_Thème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10</cp:revision>
  <dcterms:created xsi:type="dcterms:W3CDTF">2025-05-11T21:01:19Z</dcterms:created>
  <dcterms:modified xsi:type="dcterms:W3CDTF">2025-05-12T20:18:16Z</dcterms:modified>
</cp:coreProperties>
</file>