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6"/>
  </p:notesMasterIdLst>
  <p:sldIdLst>
    <p:sldId id="256" r:id="rId4"/>
    <p:sldId id="274" r:id="rId5"/>
    <p:sldId id="264" r:id="rId6"/>
    <p:sldId id="260" r:id="rId7"/>
    <p:sldId id="259" r:id="rId8"/>
    <p:sldId id="267" r:id="rId9"/>
    <p:sldId id="276" r:id="rId10"/>
    <p:sldId id="261" r:id="rId11"/>
    <p:sldId id="262" r:id="rId12"/>
    <p:sldId id="263" r:id="rId13"/>
    <p:sldId id="265" r:id="rId14"/>
    <p:sldId id="270" r:id="rId15"/>
    <p:sldId id="266" r:id="rId16"/>
    <p:sldId id="273" r:id="rId17"/>
    <p:sldId id="275" r:id="rId18"/>
    <p:sldId id="297" r:id="rId19"/>
    <p:sldId id="277" r:id="rId20"/>
    <p:sldId id="278" r:id="rId21"/>
    <p:sldId id="25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271" r:id="rId51"/>
    <p:sldId id="272" r:id="rId52"/>
    <p:sldId id="268" r:id="rId53"/>
    <p:sldId id="269" r:id="rId54"/>
    <p:sldId id="257" r:id="rId5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3aTNt1dCMRElIGRVUPhNQ==" hashData="24cP5/737W7ZQwLKePyA3joHT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4E07A-8DA3-4332-904C-C7B55DB10A57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FEBE8-A732-41FD-8765-EFAE1CA4FC2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A977D-B3EE-4D06-950F-96BDD6F217AA}" type="slidenum">
              <a:rPr lang="fr-FR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29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97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4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3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4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7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4" y="3702194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4" y="2441775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4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39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4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79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84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84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3" indent="0">
              <a:buNone/>
              <a:defRPr sz="2100" b="1"/>
            </a:lvl2pPr>
            <a:lvl3pPr marL="947004" indent="0">
              <a:buNone/>
              <a:defRPr sz="1800" b="1"/>
            </a:lvl3pPr>
            <a:lvl4pPr marL="1420499" indent="0">
              <a:buNone/>
              <a:defRPr sz="1700" b="1"/>
            </a:lvl4pPr>
            <a:lvl5pPr marL="1893996" indent="0">
              <a:buNone/>
              <a:defRPr sz="1700" b="1"/>
            </a:lvl5pPr>
            <a:lvl6pPr marL="2367499" indent="0">
              <a:buNone/>
              <a:defRPr sz="1700" b="1"/>
            </a:lvl6pPr>
            <a:lvl7pPr marL="2841001" indent="0">
              <a:buNone/>
              <a:defRPr sz="1700" b="1"/>
            </a:lvl7pPr>
            <a:lvl8pPr marL="3314501" indent="0">
              <a:buNone/>
              <a:defRPr sz="1700" b="1"/>
            </a:lvl8pPr>
            <a:lvl9pPr marL="37879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75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3" indent="0">
              <a:buNone/>
              <a:defRPr sz="2100" b="1"/>
            </a:lvl2pPr>
            <a:lvl3pPr marL="947004" indent="0">
              <a:buNone/>
              <a:defRPr sz="1800" b="1"/>
            </a:lvl3pPr>
            <a:lvl4pPr marL="1420499" indent="0">
              <a:buNone/>
              <a:defRPr sz="1700" b="1"/>
            </a:lvl4pPr>
            <a:lvl5pPr marL="1893996" indent="0">
              <a:buNone/>
              <a:defRPr sz="1700" b="1"/>
            </a:lvl5pPr>
            <a:lvl6pPr marL="2367499" indent="0">
              <a:buNone/>
              <a:defRPr sz="1700" b="1"/>
            </a:lvl6pPr>
            <a:lvl7pPr marL="2841001" indent="0">
              <a:buNone/>
              <a:defRPr sz="1700" b="1"/>
            </a:lvl7pPr>
            <a:lvl8pPr marL="3314501" indent="0">
              <a:buNone/>
              <a:defRPr sz="1700" b="1"/>
            </a:lvl8pPr>
            <a:lvl9pPr marL="37879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096" y="229955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6" y="229507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096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3" indent="0">
              <a:buNone/>
              <a:defRPr sz="1300"/>
            </a:lvl2pPr>
            <a:lvl3pPr marL="947004" indent="0">
              <a:buNone/>
              <a:defRPr sz="1100"/>
            </a:lvl3pPr>
            <a:lvl4pPr marL="1420499" indent="0">
              <a:buNone/>
              <a:defRPr sz="1000"/>
            </a:lvl4pPr>
            <a:lvl5pPr marL="1893996" indent="0">
              <a:buNone/>
              <a:defRPr sz="1000"/>
            </a:lvl5pPr>
            <a:lvl6pPr marL="2367499" indent="0">
              <a:buNone/>
              <a:defRPr sz="1000"/>
            </a:lvl6pPr>
            <a:lvl7pPr marL="2841001" indent="0">
              <a:buNone/>
              <a:defRPr sz="1000"/>
            </a:lvl7pPr>
            <a:lvl8pPr marL="3314501" indent="0">
              <a:buNone/>
              <a:defRPr sz="1000"/>
            </a:lvl8pPr>
            <a:lvl9pPr marL="37879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483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3" indent="0">
              <a:buNone/>
              <a:defRPr sz="2900"/>
            </a:lvl2pPr>
            <a:lvl3pPr marL="947004" indent="0">
              <a:buNone/>
              <a:defRPr sz="2500"/>
            </a:lvl3pPr>
            <a:lvl4pPr marL="1420499" indent="0">
              <a:buNone/>
              <a:defRPr sz="2100"/>
            </a:lvl4pPr>
            <a:lvl5pPr marL="1893996" indent="0">
              <a:buNone/>
              <a:defRPr sz="2100"/>
            </a:lvl5pPr>
            <a:lvl6pPr marL="2367499" indent="0">
              <a:buNone/>
              <a:defRPr sz="2100"/>
            </a:lvl6pPr>
            <a:lvl7pPr marL="2841001" indent="0">
              <a:buNone/>
              <a:defRPr sz="2100"/>
            </a:lvl7pPr>
            <a:lvl8pPr marL="3314501" indent="0">
              <a:buNone/>
              <a:defRPr sz="2100"/>
            </a:lvl8pPr>
            <a:lvl9pPr marL="378799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7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3" indent="0">
              <a:buNone/>
              <a:defRPr sz="1300"/>
            </a:lvl2pPr>
            <a:lvl3pPr marL="947004" indent="0">
              <a:buNone/>
              <a:defRPr sz="1100"/>
            </a:lvl3pPr>
            <a:lvl4pPr marL="1420499" indent="0">
              <a:buNone/>
              <a:defRPr sz="1000"/>
            </a:lvl4pPr>
            <a:lvl5pPr marL="1893996" indent="0">
              <a:buNone/>
              <a:defRPr sz="1000"/>
            </a:lvl5pPr>
            <a:lvl6pPr marL="2367499" indent="0">
              <a:buNone/>
              <a:defRPr sz="1000"/>
            </a:lvl6pPr>
            <a:lvl7pPr marL="2841001" indent="0">
              <a:buNone/>
              <a:defRPr sz="1000"/>
            </a:lvl7pPr>
            <a:lvl8pPr marL="3314501" indent="0">
              <a:buNone/>
              <a:defRPr sz="1000"/>
            </a:lvl8pPr>
            <a:lvl9pPr marL="37879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8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71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7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6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5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4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3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1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0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2"/>
            <a:ext cx="734464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8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76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6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53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42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30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1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07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305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0" y="1344305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99" y="128956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850" indent="0">
              <a:buNone/>
              <a:defRPr sz="2000" b="1"/>
            </a:lvl2pPr>
            <a:lvl3pPr marL="917699" indent="0">
              <a:buNone/>
              <a:defRPr sz="1800" b="1"/>
            </a:lvl3pPr>
            <a:lvl4pPr marL="1376549" indent="0">
              <a:buNone/>
              <a:defRPr sz="1600" b="1"/>
            </a:lvl4pPr>
            <a:lvl5pPr marL="1835398" indent="0">
              <a:buNone/>
              <a:defRPr sz="1600" b="1"/>
            </a:lvl5pPr>
            <a:lvl6pPr marL="2294248" indent="0">
              <a:buNone/>
              <a:defRPr sz="1600" b="1"/>
            </a:lvl6pPr>
            <a:lvl7pPr marL="2753097" indent="0">
              <a:buNone/>
              <a:defRPr sz="1600" b="1"/>
            </a:lvl7pPr>
            <a:lvl8pPr marL="3211947" indent="0">
              <a:buNone/>
              <a:defRPr sz="1600" b="1"/>
            </a:lvl8pPr>
            <a:lvl9pPr marL="36707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99" y="1826997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850" indent="0">
              <a:buNone/>
              <a:defRPr sz="2000" b="1"/>
            </a:lvl2pPr>
            <a:lvl3pPr marL="917699" indent="0">
              <a:buNone/>
              <a:defRPr sz="1800" b="1"/>
            </a:lvl3pPr>
            <a:lvl4pPr marL="1376549" indent="0">
              <a:buNone/>
              <a:defRPr sz="1600" b="1"/>
            </a:lvl4pPr>
            <a:lvl5pPr marL="1835398" indent="0">
              <a:buNone/>
              <a:defRPr sz="1600" b="1"/>
            </a:lvl5pPr>
            <a:lvl6pPr marL="2294248" indent="0">
              <a:buNone/>
              <a:defRPr sz="1600" b="1"/>
            </a:lvl6pPr>
            <a:lvl7pPr marL="2753097" indent="0">
              <a:buNone/>
              <a:defRPr sz="1600" b="1"/>
            </a:lvl7pPr>
            <a:lvl8pPr marL="3211947" indent="0">
              <a:buNone/>
              <a:defRPr sz="1600" b="1"/>
            </a:lvl8pPr>
            <a:lvl9pPr marL="36707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7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02" y="229437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1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02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850" indent="0">
              <a:buNone/>
              <a:defRPr sz="1300"/>
            </a:lvl2pPr>
            <a:lvl3pPr marL="917699" indent="0">
              <a:buNone/>
              <a:defRPr sz="1000"/>
            </a:lvl3pPr>
            <a:lvl4pPr marL="1376549" indent="0">
              <a:buNone/>
              <a:defRPr sz="900"/>
            </a:lvl4pPr>
            <a:lvl5pPr marL="1835398" indent="0">
              <a:buNone/>
              <a:defRPr sz="900"/>
            </a:lvl5pPr>
            <a:lvl6pPr marL="2294248" indent="0">
              <a:buNone/>
              <a:defRPr sz="900"/>
            </a:lvl6pPr>
            <a:lvl7pPr marL="2753097" indent="0">
              <a:buNone/>
              <a:defRPr sz="900"/>
            </a:lvl7pPr>
            <a:lvl8pPr marL="3211947" indent="0">
              <a:buNone/>
              <a:defRPr sz="900"/>
            </a:lvl8pPr>
            <a:lvl9pPr marL="36707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0" y="4032731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0" y="514822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850" indent="0">
              <a:buNone/>
              <a:defRPr sz="2800"/>
            </a:lvl2pPr>
            <a:lvl3pPr marL="917699" indent="0">
              <a:buNone/>
              <a:defRPr sz="2400"/>
            </a:lvl3pPr>
            <a:lvl4pPr marL="1376549" indent="0">
              <a:buNone/>
              <a:defRPr sz="2000"/>
            </a:lvl4pPr>
            <a:lvl5pPr marL="1835398" indent="0">
              <a:buNone/>
              <a:defRPr sz="2000"/>
            </a:lvl5pPr>
            <a:lvl6pPr marL="2294248" indent="0">
              <a:buNone/>
              <a:defRPr sz="2000"/>
            </a:lvl6pPr>
            <a:lvl7pPr marL="2753097" indent="0">
              <a:buNone/>
              <a:defRPr sz="2000"/>
            </a:lvl7pPr>
            <a:lvl8pPr marL="3211947" indent="0">
              <a:buNone/>
              <a:defRPr sz="2000"/>
            </a:lvl8pPr>
            <a:lvl9pPr marL="367079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0" y="4508815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850" indent="0">
              <a:buNone/>
              <a:defRPr sz="1300"/>
            </a:lvl2pPr>
            <a:lvl3pPr marL="917699" indent="0">
              <a:buNone/>
              <a:defRPr sz="1000"/>
            </a:lvl3pPr>
            <a:lvl4pPr marL="1376549" indent="0">
              <a:buNone/>
              <a:defRPr sz="900"/>
            </a:lvl4pPr>
            <a:lvl5pPr marL="1835398" indent="0">
              <a:buNone/>
              <a:defRPr sz="900"/>
            </a:lvl5pPr>
            <a:lvl6pPr marL="2294248" indent="0">
              <a:buNone/>
              <a:defRPr sz="900"/>
            </a:lvl6pPr>
            <a:lvl7pPr marL="2753097" indent="0">
              <a:buNone/>
              <a:defRPr sz="900"/>
            </a:lvl7pPr>
            <a:lvl8pPr marL="3211947" indent="0">
              <a:buNone/>
              <a:defRPr sz="900"/>
            </a:lvl8pPr>
            <a:lvl9pPr marL="36707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5" y="230713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9" y="230713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291AD-3188-49AC-A0C1-63FC0E059449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ED5DF-E31D-43C6-BEBF-9D0EB4CA056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1" y="231352"/>
            <a:ext cx="7776687" cy="960174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1" y="1344848"/>
            <a:ext cx="7776687" cy="3802019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7"/>
            <a:ext cx="2016178" cy="306722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94700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94700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519" y="5339817"/>
            <a:ext cx="2016178" cy="306722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94700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00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5" indent="-355125" algn="l" defTabSz="94700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25" indent="-295931" algn="l" defTabSz="94700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56" indent="-236761" algn="l" defTabSz="94700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46" indent="-236761" algn="l" defTabSz="94700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64" indent="-236761" algn="l" defTabSz="94700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46" indent="-236761" algn="l" defTabSz="9470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48" indent="-236761" algn="l" defTabSz="9470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43" indent="-236761" algn="l" defTabSz="9470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51" indent="-236761" algn="l" defTabSz="9470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3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04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499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3996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499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01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01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7997" algn="l" defTabSz="9470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71"/>
            <a:ext cx="7776687" cy="960174"/>
          </a:xfrm>
          <a:prstGeom prst="rect">
            <a:avLst/>
          </a:prstGeom>
        </p:spPr>
        <p:txBody>
          <a:bodyPr vert="horz" lIns="91770" tIns="45885" rIns="91770" bIns="458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305"/>
            <a:ext cx="7776687" cy="3802019"/>
          </a:xfrm>
          <a:prstGeom prst="rect">
            <a:avLst/>
          </a:prstGeom>
        </p:spPr>
        <p:txBody>
          <a:bodyPr vert="horz" lIns="91770" tIns="45885" rIns="91770" bIns="458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00" y="5339632"/>
            <a:ext cx="2016177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699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7699"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2" y="5339632"/>
            <a:ext cx="2736242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6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09" y="5339632"/>
            <a:ext cx="2016177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699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76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1769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137" indent="-344137" algn="l" defTabSz="91769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5631" indent="-286781" algn="l" defTabSz="91769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124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5974" indent="-229425" algn="l" defTabSz="91769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4824" indent="-229425" algn="l" defTabSz="91769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3673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2523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1372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0222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850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7699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6549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5398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4248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309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194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079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224000" y="1080000"/>
            <a:ext cx="3237329" cy="2520000"/>
          </a:xfrm>
          <a:prstGeom prst="rect">
            <a:avLst/>
          </a:prstGeom>
          <a:noFill/>
        </p:spPr>
        <p:txBody>
          <a:bodyPr wrap="none" lIns="79395" tIns="39695" rIns="79395" bIns="39695" rtlCol="0">
            <a:prstTxWarp prst="textArchUpPour">
              <a:avLst/>
            </a:prstTxWarp>
            <a:spAutoFit/>
          </a:bodyPr>
          <a:lstStyle/>
          <a:p>
            <a:pPr defTabSz="946985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359941" y="144000"/>
            <a:ext cx="7920880" cy="767698"/>
          </a:xfrm>
          <a:prstGeom prst="rect">
            <a:avLst/>
          </a:prstGeom>
          <a:noFill/>
        </p:spPr>
        <p:txBody>
          <a:bodyPr wrap="none" lIns="79395" tIns="39695" rIns="79395" bIns="39695" rtlCol="0">
            <a:prstTxWarp prst="textPlain">
              <a:avLst/>
            </a:prstTxWarp>
            <a:spAutoFit/>
          </a:bodyPr>
          <a:lstStyle/>
          <a:p>
            <a:pPr defTabSz="946985"/>
            <a:r>
              <a:rPr lang="fr-FR" sz="4800" dirty="0" smtClean="0">
                <a:ln w="3175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De  Strasbourg  à  Vitry-Le-François </a:t>
            </a:r>
            <a:endParaRPr lang="fr-FR" sz="5300" dirty="0">
              <a:ln w="31750">
                <a:solidFill>
                  <a:prstClr val="black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56485" y="1296000"/>
            <a:ext cx="2503043" cy="1876763"/>
          </a:xfrm>
          <a:prstGeom prst="rect">
            <a:avLst/>
          </a:prstGeom>
        </p:spPr>
        <p:txBody>
          <a:bodyPr wrap="square" lIns="106008" tIns="53006" rIns="106008" bIns="53006">
            <a:spAutoFit/>
          </a:bodyPr>
          <a:lstStyle/>
          <a:p>
            <a:pPr algn="ctr" defTabSz="946985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946985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   du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paysage, il faut </a:t>
            </a:r>
          </a:p>
          <a:p>
            <a:pPr algn="ctr" defTabSz="946985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      le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regarder avec</a:t>
            </a:r>
          </a:p>
          <a:p>
            <a:pPr algn="ctr" defTabSz="946985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        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le cœur...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528293" y="3960639"/>
            <a:ext cx="4608651" cy="572608"/>
          </a:xfrm>
          <a:prstGeom prst="rect">
            <a:avLst/>
          </a:prstGeom>
          <a:noFill/>
        </p:spPr>
        <p:txBody>
          <a:bodyPr wrap="square" lIns="79395" tIns="39695" rIns="79395" bIns="39695" rtlCol="0">
            <a:spAutoFit/>
          </a:bodyPr>
          <a:lstStyle/>
          <a:p>
            <a:pPr algn="ctr" defTabSz="946985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différents  randonneurs  </a:t>
            </a:r>
          </a:p>
          <a:p>
            <a:pPr algn="ctr" defTabSz="946985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60000">
            <a:off x="3889137" y="1883475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" y="4860002"/>
            <a:ext cx="8640762" cy="911162"/>
          </a:xfrm>
          <a:prstGeom prst="rect">
            <a:avLst/>
          </a:prstGeom>
        </p:spPr>
        <p:txBody>
          <a:bodyPr wrap="square" lIns="79395" tIns="39695" rIns="79395" bIns="39695">
            <a:spAutoFit/>
          </a:bodyPr>
          <a:lstStyle/>
          <a:p>
            <a:pPr algn="ctr" defTabSz="946985"/>
            <a:r>
              <a:rPr lang="fr-FR" sz="5400" dirty="0">
                <a:ln w="3175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canal Marne au Rhin</a:t>
            </a:r>
            <a:endParaRPr lang="fr-FR" sz="2400" dirty="0">
              <a:ln w="31750">
                <a:solidFill>
                  <a:prstClr val="black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0" name="Kitaro_-_Heaven__Earth_live1.wav">
            <a:hlinkClick r:id="" action="ppaction://media"/>
          </p:cNvPr>
          <p:cNvPicPr>
            <a:picLocks noRot="1" noChangeAspect="1"/>
          </p:cNvPicPr>
          <p:nvPr>
            <a:wavAudioFile r:embed="rId1" name="Kitaro_-_Heaven__Earth_live1.wav"/>
          </p:nvPr>
        </p:nvPicPr>
        <p:blipFill>
          <a:blip r:embed="rId6" cstate="print"/>
          <a:stretch>
            <a:fillRect/>
          </a:stretch>
        </p:blipFill>
        <p:spPr>
          <a:xfrm>
            <a:off x="8064797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2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2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74512_8646683202029358_1226991952890234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341" y="72207"/>
            <a:ext cx="23823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De Strasbourg à Saverne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53667_799668035684301_5431746260493191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6085" y="720279"/>
            <a:ext cx="8883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Saverne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40895_799668092350962_370972941062197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651" y="0"/>
            <a:ext cx="8101460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6085" y="720279"/>
            <a:ext cx="13147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Saverne</a:t>
            </a:r>
            <a:endParaRPr lang="fr-FR" dirty="0">
              <a:latin typeface="Courgette" pitchFamily="2" charset="0"/>
            </a:endParaRPr>
          </a:p>
          <a:p>
            <a:pPr algn="ctr"/>
            <a:r>
              <a:rPr lang="fr-FR" dirty="0" smtClean="0">
                <a:latin typeface="Courgette" pitchFamily="2" charset="0"/>
              </a:rPr>
              <a:t>Maison Katz</a:t>
            </a:r>
          </a:p>
          <a:p>
            <a:pPr algn="ctr"/>
            <a:r>
              <a:rPr lang="fr-FR" dirty="0" smtClean="0">
                <a:latin typeface="Courgette" pitchFamily="2" charset="0"/>
              </a:rPr>
              <a:t>1605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54182_799668255684279_7461112299907085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213" y="144215"/>
            <a:ext cx="982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Récollets</a:t>
            </a:r>
          </a:p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Saverne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74465_799668165684288_7013090065913615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0101" y="216223"/>
            <a:ext cx="8883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Saverne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s Rohan au bord du canal de la Marne au Rh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68453" y="144215"/>
            <a:ext cx="8883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Saverne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56413_799667942350977_7185415017577045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98392_799669179017520_640007084154348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00000" y="360239"/>
            <a:ext cx="14109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De Saverne </a:t>
            </a:r>
          </a:p>
          <a:p>
            <a:pPr algn="ctr"/>
            <a:r>
              <a:rPr lang="fr-FR" dirty="0" smtClean="0">
                <a:latin typeface="Courgette" pitchFamily="2" charset="0"/>
              </a:rPr>
              <a:t>à 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98393_799667649017673_3631507684455615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6125" y="1296343"/>
            <a:ext cx="14109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De Saverne </a:t>
            </a:r>
          </a:p>
          <a:p>
            <a:pPr algn="ctr"/>
            <a:r>
              <a:rPr lang="fr-FR" dirty="0" smtClean="0">
                <a:latin typeface="Courgette" pitchFamily="2" charset="0"/>
              </a:rPr>
              <a:t>à 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07336_799665529017885_8256816363241116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64397" y="144215"/>
            <a:ext cx="17876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Saverne</a:t>
            </a:r>
          </a:p>
          <a:p>
            <a:pPr algn="ctr"/>
            <a:r>
              <a:rPr lang="fr-FR" dirty="0" smtClean="0">
                <a:latin typeface="Courgette" pitchFamily="2" charset="0"/>
              </a:rPr>
              <a:t>Brasserie Licorne 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47382_799668342350937_638473269728568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213" y="864295"/>
            <a:ext cx="14109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De Saverne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à 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22772_799668645684240_4027174885427701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015277_10228170484940436_7628328654267552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Lutzelbourg457112660_10228170477220243_3032899392573259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319978_9338308819531514_8490939538578394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68000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52371_799668505684254_4335654780338885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6301" y="0"/>
            <a:ext cx="366816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4000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617171_9338312619531134_6229178827467882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688950_9338314339530962_2486254702754990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807506_9338310966197966_3845241122358959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822786_9338315019530894_4903134928871830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319573_9338301576198905_1469730728440739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867832_9338295916199471_27887628137332151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4967775_9338293179533078_422276849783953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072349_9338311822864547_8691312084823711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072393_9338300006199062_678931603840869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073002_9338313099531086_3256293837275648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000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Lutzelbourg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109564_9338312326197830_3071052608823805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183468_9338315282864201_930950464519959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272233_9338291802866549_1021578331130175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375493_9338291556199907_2065267846878465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UTZELBOURG465289503_9338309209531475_2645484997458829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78951" y="576263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Lutzelbourg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76550_2251121321901878_3270633908828243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94025_2251121161901894_1985799655026340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709811_799668712350900_72308388663312596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5939" y="0"/>
            <a:ext cx="7688885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46638" y="1656383"/>
            <a:ext cx="3788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Courgette" pitchFamily="2" charset="0"/>
              </a:rPr>
              <a:t>Plan incliné, direction Vitry-le-François</a:t>
            </a:r>
            <a:endParaRPr lang="fr-FR" dirty="0">
              <a:latin typeface="Courgette" pitchFamily="2" charset="0"/>
            </a:endParaRPr>
          </a:p>
        </p:txBody>
      </p:sp>
      <p:cxnSp>
        <p:nvCxnSpPr>
          <p:cNvPr id="5" name="Connecteur droit avec flèche 4"/>
          <p:cNvCxnSpPr>
            <a:stCxn id="3" idx="2"/>
          </p:cNvCxnSpPr>
          <p:nvPr/>
        </p:nvCxnSpPr>
        <p:spPr>
          <a:xfrm flipH="1">
            <a:off x="4104358" y="1994937"/>
            <a:ext cx="136389" cy="95759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 rot="-420000">
            <a:off x="3168000" y="4752000"/>
            <a:ext cx="35237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&gt;&gt;&gt;&gt; Plan incliné venant de Saverne</a:t>
            </a:r>
            <a:endParaRPr lang="fr-FR" dirty="0">
              <a:solidFill>
                <a:schemeClr val="bg1"/>
              </a:solidFill>
            </a:endParaRPr>
          </a:p>
        </p:txBody>
      </p:sp>
      <p:cxnSp>
        <p:nvCxnSpPr>
          <p:cNvPr id="12" name="Connecteur droit avec flèche 11"/>
          <p:cNvCxnSpPr/>
          <p:nvPr/>
        </p:nvCxnSpPr>
        <p:spPr>
          <a:xfrm flipH="1" flipV="1">
            <a:off x="2880221" y="2880519"/>
            <a:ext cx="3672408" cy="1584176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46698_799668992350872_3394999205079527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52229" y="2448471"/>
            <a:ext cx="12442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Plan incliné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  <p:cxnSp>
        <p:nvCxnSpPr>
          <p:cNvPr id="4" name="Connecteur droit avec flèche 3"/>
          <p:cNvCxnSpPr/>
          <p:nvPr/>
        </p:nvCxnSpPr>
        <p:spPr>
          <a:xfrm flipH="1" flipV="1">
            <a:off x="3096245" y="2880519"/>
            <a:ext cx="216024" cy="2376264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3312269" y="2952527"/>
            <a:ext cx="360040" cy="2304256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4320381" y="5112767"/>
            <a:ext cx="875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Réserve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20000">
            <a:off x="3600000" y="4824000"/>
            <a:ext cx="1844335" cy="647367"/>
          </a:xfrm>
          <a:prstGeom prst="rect">
            <a:avLst/>
          </a:prstGeom>
          <a:noFill/>
        </p:spPr>
        <p:txBody>
          <a:bodyPr wrap="none" lIns="101956" tIns="50977" rIns="101956" bIns="50977" rtlCol="0">
            <a:spAutoFit/>
          </a:bodyPr>
          <a:lstStyle/>
          <a:p>
            <a:pPr defTabSz="917612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832000" y="4914000"/>
            <a:ext cx="164706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956" tIns="50977" rIns="101956" bIns="50977" rtlCol="0" anchor="ctr"/>
          <a:lstStyle/>
          <a:p>
            <a:pPr algn="ctr" defTabSz="917612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60000">
            <a:off x="143917" y="144000"/>
            <a:ext cx="4896544" cy="641559"/>
          </a:xfrm>
          <a:prstGeom prst="rect">
            <a:avLst/>
          </a:prstGeom>
          <a:noFill/>
        </p:spPr>
        <p:txBody>
          <a:bodyPr wrap="square" lIns="101956" tIns="50977" rIns="101956" bIns="50977" rtlCol="0">
            <a:spAutoFit/>
          </a:bodyPr>
          <a:lstStyle/>
          <a:p>
            <a:pPr algn="ctr" defTabSz="917612"/>
            <a:r>
              <a:rPr lang="en-US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Kitaro</a:t>
            </a:r>
            <a:r>
              <a:rPr lang="en-US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-  Heaven  Earth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>
            <a:spLocks noChangeAspect="1"/>
          </p:cNvSpPr>
          <p:nvPr/>
        </p:nvSpPr>
        <p:spPr>
          <a:xfrm rot="-240000">
            <a:off x="936005" y="2160439"/>
            <a:ext cx="1726039" cy="647367"/>
          </a:xfrm>
          <a:prstGeom prst="rect">
            <a:avLst/>
          </a:prstGeom>
          <a:noFill/>
        </p:spPr>
        <p:txBody>
          <a:bodyPr wrap="none" lIns="101956" tIns="50977" rIns="101956" bIns="50977" rtlCol="0">
            <a:spAutoFit/>
          </a:bodyPr>
          <a:lstStyle/>
          <a:p>
            <a:pPr defTabSz="917612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60000">
            <a:off x="5832549" y="432247"/>
            <a:ext cx="975345" cy="303004"/>
          </a:xfrm>
          <a:prstGeom prst="rect">
            <a:avLst/>
          </a:prstGeom>
          <a:noFill/>
        </p:spPr>
        <p:txBody>
          <a:bodyPr wrap="none" lIns="101956" tIns="50977" rIns="101956" bIns="50977" rtlCol="0">
            <a:spAutoFit/>
          </a:bodyPr>
          <a:lstStyle/>
          <a:p>
            <a:pPr defTabSz="917612"/>
            <a:r>
              <a:rPr lang="fr-FR" sz="1300" b="1" dirty="0">
                <a:solidFill>
                  <a:srgbClr val="FF0000"/>
                </a:solidFill>
              </a:rPr>
              <a:t>11.05.2025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3564000"/>
            <a:ext cx="1808910" cy="90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764000" y="3384000"/>
            <a:ext cx="2806473" cy="162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60000">
            <a:off x="3096245" y="1584375"/>
            <a:ext cx="757843" cy="673006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7020000" y="954000"/>
            <a:ext cx="144000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117</Words>
  <Application>Microsoft Office PowerPoint</Application>
  <PresentationFormat>Personnalisé</PresentationFormat>
  <Paragraphs>63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Thème Office</vt:lpstr>
      <vt:lpstr>82_Thème Office</vt:lpstr>
      <vt:lpstr>83_Thème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2025-05-11T19:47:36Z</dcterms:created>
  <dcterms:modified xsi:type="dcterms:W3CDTF">2025-05-11T21:00:11Z</dcterms:modified>
</cp:coreProperties>
</file>