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0"/>
  </p:notesMasterIdLst>
  <p:sldIdLst>
    <p:sldId id="256" r:id="rId4"/>
    <p:sldId id="281" r:id="rId5"/>
    <p:sldId id="260" r:id="rId6"/>
    <p:sldId id="290" r:id="rId7"/>
    <p:sldId id="292" r:id="rId8"/>
    <p:sldId id="293" r:id="rId9"/>
    <p:sldId id="294" r:id="rId10"/>
    <p:sldId id="295" r:id="rId11"/>
    <p:sldId id="273" r:id="rId12"/>
    <p:sldId id="258" r:id="rId13"/>
    <p:sldId id="259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4" r:id="rId24"/>
    <p:sldId id="275" r:id="rId25"/>
    <p:sldId id="276" r:id="rId26"/>
    <p:sldId id="297" r:id="rId27"/>
    <p:sldId id="263" r:id="rId28"/>
    <p:sldId id="261" r:id="rId29"/>
    <p:sldId id="277" r:id="rId30"/>
    <p:sldId id="279" r:id="rId31"/>
    <p:sldId id="280" r:id="rId32"/>
    <p:sldId id="282" r:id="rId33"/>
    <p:sldId id="283" r:id="rId34"/>
    <p:sldId id="288" r:id="rId35"/>
    <p:sldId id="284" r:id="rId36"/>
    <p:sldId id="278" r:id="rId37"/>
    <p:sldId id="285" r:id="rId38"/>
    <p:sldId id="286" r:id="rId39"/>
    <p:sldId id="287" r:id="rId40"/>
    <p:sldId id="289" r:id="rId41"/>
    <p:sldId id="291" r:id="rId42"/>
    <p:sldId id="298" r:id="rId43"/>
    <p:sldId id="299" r:id="rId44"/>
    <p:sldId id="300" r:id="rId45"/>
    <p:sldId id="301" r:id="rId46"/>
    <p:sldId id="302" r:id="rId47"/>
    <p:sldId id="303" r:id="rId48"/>
    <p:sldId id="306" r:id="rId49"/>
    <p:sldId id="307" r:id="rId50"/>
    <p:sldId id="308" r:id="rId51"/>
    <p:sldId id="262" r:id="rId52"/>
    <p:sldId id="309" r:id="rId53"/>
    <p:sldId id="296" r:id="rId54"/>
    <p:sldId id="304" r:id="rId55"/>
    <p:sldId id="312" r:id="rId56"/>
    <p:sldId id="313" r:id="rId57"/>
    <p:sldId id="310" r:id="rId58"/>
    <p:sldId id="257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2P37CsilREH9BqKirUP3A==" hashData="rB1KEL1fY0UmzjdbSUpUGYLNN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72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EDC62-FFDF-4140-AF8E-9EE6A8F766E2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4488B-F963-40DF-8986-18A6670E40A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29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96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93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74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096" y="229955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506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096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482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8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71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7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6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5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4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3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1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0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2"/>
            <a:ext cx="734464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8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76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6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5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42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30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1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07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0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0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6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02" y="229437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1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02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1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22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850" indent="0">
              <a:buNone/>
              <a:defRPr sz="2800"/>
            </a:lvl2pPr>
            <a:lvl3pPr marL="917699" indent="0">
              <a:buNone/>
              <a:defRPr sz="2400"/>
            </a:lvl3pPr>
            <a:lvl4pPr marL="1376549" indent="0">
              <a:buNone/>
              <a:defRPr sz="2000"/>
            </a:lvl4pPr>
            <a:lvl5pPr marL="1835398" indent="0">
              <a:buNone/>
              <a:defRPr sz="2000"/>
            </a:lvl5pPr>
            <a:lvl6pPr marL="2294248" indent="0">
              <a:buNone/>
              <a:defRPr sz="2000"/>
            </a:lvl6pPr>
            <a:lvl7pPr marL="2753097" indent="0">
              <a:buNone/>
              <a:defRPr sz="2000"/>
            </a:lvl7pPr>
            <a:lvl8pPr marL="3211947" indent="0">
              <a:buNone/>
              <a:defRPr sz="2000"/>
            </a:lvl8pPr>
            <a:lvl9pPr marL="36707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5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3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3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7497A-3730-4DF9-8520-6F036A725D96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F5291-C409-499F-AD66-4F61662DF11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351"/>
            <a:ext cx="7776687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847"/>
            <a:ext cx="7776687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519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71"/>
            <a:ext cx="7776687" cy="960174"/>
          </a:xfrm>
          <a:prstGeom prst="rect">
            <a:avLst/>
          </a:prstGeom>
        </p:spPr>
        <p:txBody>
          <a:bodyPr vert="horz" lIns="91770" tIns="45885" rIns="91770" bIns="458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305"/>
            <a:ext cx="7776687" cy="3802019"/>
          </a:xfrm>
          <a:prstGeom prst="rect">
            <a:avLst/>
          </a:prstGeom>
        </p:spPr>
        <p:txBody>
          <a:bodyPr vert="horz" lIns="91770" tIns="45885" rIns="91770" bIns="458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00" y="5339632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7699"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09" y="5339632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76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1769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137" indent="-344137" algn="l" defTabSz="91769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5631" indent="-286781" algn="l" defTabSz="91769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124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5974" indent="-229425" algn="l" defTabSz="91769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4824" indent="-229425" algn="l" defTabSz="91769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367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252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137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022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85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769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654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539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424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30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194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07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4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540000">
            <a:off x="4428083" y="144215"/>
            <a:ext cx="3237329" cy="252000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140000">
            <a:off x="1944000" y="2304000"/>
            <a:ext cx="6348659" cy="3594953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4800" dirty="0">
                <a:ln w="3175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de l'ouest </a:t>
            </a:r>
            <a:r>
              <a:rPr lang="fr-FR" sz="4800" dirty="0">
                <a:ln w="3175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vers l'est</a:t>
            </a:r>
            <a:endParaRPr lang="fr-FR" sz="5300" dirty="0">
              <a:ln w="3175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36303"/>
            <a:ext cx="2503043" cy="1876767"/>
          </a:xfrm>
          <a:prstGeom prst="rect">
            <a:avLst/>
          </a:prstGeom>
        </p:spPr>
        <p:txBody>
          <a:bodyPr wrap="square" lIns="106010" tIns="53008" rIns="106010" bIns="53008">
            <a:spAutoFit/>
          </a:bodyPr>
          <a:lstStyle/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-143917" y="4212022"/>
            <a:ext cx="4608651" cy="572610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différents  randonneurs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60000">
            <a:off x="648776" y="2747571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4860001"/>
            <a:ext cx="8640762" cy="911164"/>
          </a:xfrm>
          <a:prstGeom prst="rect">
            <a:avLst/>
          </a:prstGeom>
        </p:spPr>
        <p:txBody>
          <a:bodyPr wrap="square" lIns="79397" tIns="39696" rIns="79397" bIns="39696">
            <a:spAutoFit/>
          </a:bodyPr>
          <a:lstStyle/>
          <a:p>
            <a:pPr algn="ctr" defTabSz="947004"/>
            <a:r>
              <a:rPr lang="fr-FR" sz="5400" dirty="0">
                <a:ln w="31750">
                  <a:solidFill>
                    <a:schemeClr val="tx1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canal Marne au </a:t>
            </a:r>
            <a:r>
              <a:rPr lang="fr-FR" sz="5400" dirty="0" smtClean="0">
                <a:ln w="31750">
                  <a:solidFill>
                    <a:schemeClr val="tx1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Rhin</a:t>
            </a:r>
            <a:endParaRPr lang="fr-FR" sz="2400" dirty="0">
              <a:ln w="31750"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9" name="Kitaro_-_Heaven__Earth_live0.wav">
            <a:hlinkClick r:id="" action="ppaction://media"/>
          </p:cNvPr>
          <p:cNvPicPr>
            <a:picLocks noRot="1" noChangeAspect="1"/>
          </p:cNvPicPr>
          <p:nvPr>
            <a:wavAudioFile r:embed="rId1" name="Kitaro_-_Heaven__Earth_live0.wav"/>
          </p:nvPr>
        </p:nvPicPr>
        <p:blipFill>
          <a:blip r:embed="rId6" cstate="print"/>
          <a:stretch>
            <a:fillRect/>
          </a:stretch>
        </p:blipFill>
        <p:spPr>
          <a:xfrm>
            <a:off x="7416725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55342_980659423654181_1614964831057760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48173" y="288231"/>
            <a:ext cx="27526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Georgia" pitchFamily="18" charset="0"/>
              </a:rPr>
              <a:t>Lutzelbourg, vue du château</a:t>
            </a:r>
            <a:endParaRPr lang="fr-FR" dirty="0">
              <a:latin typeface="Georgia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8000" y="2124000"/>
            <a:ext cx="21659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Direction Plan incliné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-900000">
            <a:off x="5994831" y="3996000"/>
            <a:ext cx="22589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Direction Saverne &gt;&gt;&gt;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66105_2180990645581613_5121301990947017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48173" y="288231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Lutzelbourg</a:t>
            </a:r>
            <a:endParaRPr lang="fr-FR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080082_980659443654179_2886766016451818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768653" y="504255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Georgia" pitchFamily="18" charset="0"/>
              </a:rPr>
              <a:t>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6042_980659596987497_5086303708320515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68000" y="1188000"/>
            <a:ext cx="2127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Georgia" pitchFamily="18" charset="0"/>
              </a:rPr>
              <a:t>Château  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9115_980659270320863_3450766717322673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990" y="0"/>
            <a:ext cx="7118783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33156" y="576263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Lutzelbourg,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vue du château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60928_980659496987507_1091323161130627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205" y="144215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Château de 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71074_980659570320833_3697912523323592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64597" y="360239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Château de 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8732_980659533654170_9003333797306820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205" y="144215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Château de 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49818_2181222745558403_5426132827067952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29887_2181399475540730_7436221067874375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01499_2181399842207360_7339814121462957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16330_2181399402207404_1861318996313528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57099_2181399108874100_7631981051441941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65047_980659766987480_7721599163932567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40000" y="4536000"/>
            <a:ext cx="14622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Ancien canal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avant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le plan incliné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0570_980659693654154_3145761352174986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406_980659653654158_5691621137061925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2685_980926663627457_449700833082665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5441_980926966960760_7863008948234483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5956_980926886960768_5444073805581296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024_980926936960763_6713461453468967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142_980926830294107_1733914223203973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1318_980926546960802_707182061556070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7251_2181216162225728_1624447604029085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71434_2181216082225736_3328352167325704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35052_2181216012225743_3478597120497301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2528_980659616987495_8264061716511013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68053" y="648271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Château de 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Lutzelbourg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375_980927003627423_1916556957881106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768" y="0"/>
            <a:ext cx="68112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174334_980659816987475_2692105597181689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79522_980929550293835_2286083680237389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0871882_980926413627482_4497048585310737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2099_980659733654150_8278887219588448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91591_2181414278872583_6096914147069619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2743_980659720320818_4160368813941452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55239_980926853627438_1563070950862411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59133_980926523627471_4642976954211823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7217_917713580044853_160088599167411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226" y="0"/>
            <a:ext cx="727631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9148_980926590294131_5779255840418156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080131_980926630294127_5893216480498724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3731_2181398948874116_5986333033412873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7504" y="0"/>
            <a:ext cx="418575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67255_2181399922207352_1877417806063737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6198" y="0"/>
            <a:ext cx="480836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1244_2181222692225075_268794762917656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3462" y="0"/>
            <a:ext cx="743383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4606_2181399738874037_279844938881018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77445_2181399278874083_3573306536040545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4947_2181399695540708_3592070873983162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86574_2181222785558399_31027257119602199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87056_2181399622207382_6668934593499892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22980_2181398862207458_3407470782522520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64074_2181215908892420_7221178758508404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91156" y="360239"/>
            <a:ext cx="3586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eorgia" pitchFamily="18" charset="0"/>
              </a:rPr>
              <a:t>L'ascenseur à bateaux appelé </a:t>
            </a:r>
          </a:p>
          <a:p>
            <a:pPr algn="ctr"/>
            <a:r>
              <a:rPr lang="fr-FR" dirty="0" smtClean="0">
                <a:latin typeface="Georgia" pitchFamily="18" charset="0"/>
              </a:rPr>
              <a:t>Plan incliné d'</a:t>
            </a:r>
            <a:r>
              <a:rPr lang="fr-FR" dirty="0" err="1" smtClean="0">
                <a:latin typeface="Georgia" pitchFamily="18" charset="0"/>
              </a:rPr>
              <a:t>Arzwiller</a:t>
            </a:r>
            <a:r>
              <a:rPr lang="fr-FR" dirty="0" smtClean="0">
                <a:latin typeface="Georgia" pitchFamily="18" charset="0"/>
              </a:rPr>
              <a:t> - Saint Louis</a:t>
            </a:r>
            <a:endParaRPr lang="fr-FR" dirty="0">
              <a:latin typeface="Georgia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78435_2181222622225082_6566406896762974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84477" y="1008311"/>
            <a:ext cx="2350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Plan incliné d'</a:t>
            </a:r>
            <a:r>
              <a:rPr lang="fr-FR" dirty="0" err="1" smtClean="0">
                <a:solidFill>
                  <a:schemeClr val="bg1"/>
                </a:solidFill>
                <a:latin typeface="Georgia" pitchFamily="18" charset="0"/>
              </a:rPr>
              <a:t>Arzwiller</a:t>
            </a:r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17121_2181222908891720_8093413960326011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0021" y="1224335"/>
            <a:ext cx="2350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Plan incliné d'</a:t>
            </a:r>
            <a:r>
              <a:rPr lang="fr-FR" dirty="0" err="1" smtClean="0">
                <a:solidFill>
                  <a:schemeClr val="bg1"/>
                </a:solidFill>
                <a:latin typeface="Georgia" pitchFamily="18" charset="0"/>
              </a:rPr>
              <a:t>Arzwiller</a:t>
            </a:r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88533" y="4608711"/>
            <a:ext cx="23903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Direction Saverne &gt;&gt;&gt;&gt;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66567_2181216262225718_3628186485425399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12469" y="648271"/>
            <a:ext cx="2350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Plan incliné d'</a:t>
            </a:r>
            <a:r>
              <a:rPr lang="fr-FR" dirty="0" err="1" smtClean="0">
                <a:solidFill>
                  <a:schemeClr val="bg1"/>
                </a:solidFill>
                <a:latin typeface="Georgia" pitchFamily="18" charset="0"/>
              </a:rPr>
              <a:t>Arzwiller</a:t>
            </a:r>
            <a:r>
              <a:rPr lang="fr-FR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2404253_2181413982205946_3406242876686931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696061_917713493378195_6811464452972476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768" y="0"/>
            <a:ext cx="681122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293" y="1368351"/>
            <a:ext cx="18149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Georgia" pitchFamily="18" charset="0"/>
              </a:rPr>
              <a:t>Direction Saverne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20000">
            <a:off x="3600000" y="4824000"/>
            <a:ext cx="1844335" cy="647367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832000" y="4914000"/>
            <a:ext cx="164706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956" tIns="50977" rIns="101956" bIns="50977" rtlCol="0" anchor="ctr"/>
          <a:lstStyle/>
          <a:p>
            <a:pPr algn="ctr" defTabSz="91761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60000">
            <a:off x="143917" y="144000"/>
            <a:ext cx="4896544" cy="641559"/>
          </a:xfrm>
          <a:prstGeom prst="rect">
            <a:avLst/>
          </a:prstGeom>
          <a:noFill/>
        </p:spPr>
        <p:txBody>
          <a:bodyPr wrap="square" lIns="101956" tIns="50977" rIns="101956" bIns="50977" rtlCol="0">
            <a:spAutoFit/>
          </a:bodyPr>
          <a:lstStyle/>
          <a:p>
            <a:pPr algn="ctr" defTabSz="917612"/>
            <a:r>
              <a:rPr lang="en-US" sz="35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Kitaro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-  Heaven  Earth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>
            <a:spLocks noChangeAspect="1"/>
          </p:cNvSpPr>
          <p:nvPr/>
        </p:nvSpPr>
        <p:spPr>
          <a:xfrm rot="-240000">
            <a:off x="936005" y="2160439"/>
            <a:ext cx="1726039" cy="647367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60000">
            <a:off x="5832549" y="432247"/>
            <a:ext cx="975345" cy="303004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1300" b="1" dirty="0" smtClean="0">
                <a:solidFill>
                  <a:srgbClr val="FF0000"/>
                </a:solidFill>
              </a:rPr>
              <a:t>11.05.2025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3564000"/>
            <a:ext cx="1808910" cy="90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764000" y="3384000"/>
            <a:ext cx="2806473" cy="162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60000">
            <a:off x="3096245" y="1584375"/>
            <a:ext cx="757843" cy="673006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7020000" y="954000"/>
            <a:ext cx="144000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107</Words>
  <Application>Microsoft Office PowerPoint</Application>
  <PresentationFormat>Personnalisé</PresentationFormat>
  <Paragraphs>41</Paragraphs>
  <Slides>56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64_Thème Office</vt:lpstr>
      <vt:lpstr>82_Thème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2025-05-11T16:05:57Z</dcterms:created>
  <dcterms:modified xsi:type="dcterms:W3CDTF">2025-05-11T19:46:47Z</dcterms:modified>
</cp:coreProperties>
</file>