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5" r:id="rId49"/>
    <p:sldId id="303" r:id="rId50"/>
    <p:sldId id="257" r:id="rId51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eOUzTuVkvyDJS55ozJr/Q==" hashData="mRccsz2U3qBXLouYqhoyTBy1wj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87" y="17925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7020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0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5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8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09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3" y="3704321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3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64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25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78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04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1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57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835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09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5085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5085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49" y="1289586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640" indent="0">
              <a:buNone/>
              <a:defRPr sz="2100" b="1"/>
            </a:lvl2pPr>
            <a:lvl3pPr marL="945259" indent="0">
              <a:buNone/>
              <a:defRPr sz="1800" b="1"/>
            </a:lvl3pPr>
            <a:lvl4pPr marL="1417860" indent="0">
              <a:buNone/>
              <a:defRPr sz="1700" b="1"/>
            </a:lvl4pPr>
            <a:lvl5pPr marL="1890486" indent="0">
              <a:buNone/>
              <a:defRPr sz="1700" b="1"/>
            </a:lvl5pPr>
            <a:lvl6pPr marL="2363101" indent="0">
              <a:buNone/>
              <a:defRPr sz="1700" b="1"/>
            </a:lvl6pPr>
            <a:lvl7pPr marL="2835724" indent="0">
              <a:buNone/>
              <a:defRPr sz="1700" b="1"/>
            </a:lvl7pPr>
            <a:lvl8pPr marL="3308353" indent="0">
              <a:buNone/>
              <a:defRPr sz="1700" b="1"/>
            </a:lvl8pPr>
            <a:lvl9pPr marL="378096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49" y="1827142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58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640" indent="0">
              <a:buNone/>
              <a:defRPr sz="2100" b="1"/>
            </a:lvl2pPr>
            <a:lvl3pPr marL="945259" indent="0">
              <a:buNone/>
              <a:defRPr sz="1800" b="1"/>
            </a:lvl3pPr>
            <a:lvl4pPr marL="1417860" indent="0">
              <a:buNone/>
              <a:defRPr sz="1700" b="1"/>
            </a:lvl4pPr>
            <a:lvl5pPr marL="1890486" indent="0">
              <a:buNone/>
              <a:defRPr sz="1700" b="1"/>
            </a:lvl5pPr>
            <a:lvl6pPr marL="2363101" indent="0">
              <a:buNone/>
              <a:defRPr sz="1700" b="1"/>
            </a:lvl6pPr>
            <a:lvl7pPr marL="2835724" indent="0">
              <a:buNone/>
              <a:defRPr sz="1700" b="1"/>
            </a:lvl7pPr>
            <a:lvl8pPr marL="3308353" indent="0">
              <a:buNone/>
              <a:defRPr sz="1700" b="1"/>
            </a:lvl8pPr>
            <a:lvl9pPr marL="378096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142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05" y="23212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41" y="231695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05" y="120563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640" indent="0">
              <a:buNone/>
              <a:defRPr sz="1300"/>
            </a:lvl2pPr>
            <a:lvl3pPr marL="945259" indent="0">
              <a:buNone/>
              <a:defRPr sz="1100"/>
            </a:lvl3pPr>
            <a:lvl4pPr marL="1417860" indent="0">
              <a:buNone/>
              <a:defRPr sz="1000"/>
            </a:lvl4pPr>
            <a:lvl5pPr marL="1890486" indent="0">
              <a:buNone/>
              <a:defRPr sz="1000"/>
            </a:lvl5pPr>
            <a:lvl6pPr marL="2363101" indent="0">
              <a:buNone/>
              <a:defRPr sz="1000"/>
            </a:lvl6pPr>
            <a:lvl7pPr marL="2835724" indent="0">
              <a:buNone/>
              <a:defRPr sz="1000"/>
            </a:lvl7pPr>
            <a:lvl8pPr marL="3308353" indent="0">
              <a:buNone/>
              <a:defRPr sz="1000"/>
            </a:lvl8pPr>
            <a:lvl9pPr marL="378096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5043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8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640" indent="0">
              <a:buNone/>
              <a:defRPr sz="2900"/>
            </a:lvl2pPr>
            <a:lvl3pPr marL="945259" indent="0">
              <a:buNone/>
              <a:defRPr sz="2500"/>
            </a:lvl3pPr>
            <a:lvl4pPr marL="1417860" indent="0">
              <a:buNone/>
              <a:defRPr sz="2100"/>
            </a:lvl4pPr>
            <a:lvl5pPr marL="1890486" indent="0">
              <a:buNone/>
              <a:defRPr sz="2100"/>
            </a:lvl5pPr>
            <a:lvl6pPr marL="2363101" indent="0">
              <a:buNone/>
              <a:defRPr sz="2100"/>
            </a:lvl6pPr>
            <a:lvl7pPr marL="2835724" indent="0">
              <a:buNone/>
              <a:defRPr sz="2100"/>
            </a:lvl7pPr>
            <a:lvl8pPr marL="3308353" indent="0">
              <a:buNone/>
              <a:defRPr sz="2100"/>
            </a:lvl8pPr>
            <a:lvl9pPr marL="378096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8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640" indent="0">
              <a:buNone/>
              <a:defRPr sz="1300"/>
            </a:lvl2pPr>
            <a:lvl3pPr marL="945259" indent="0">
              <a:buNone/>
              <a:defRPr sz="1100"/>
            </a:lvl3pPr>
            <a:lvl4pPr marL="1417860" indent="0">
              <a:buNone/>
              <a:defRPr sz="1000"/>
            </a:lvl4pPr>
            <a:lvl5pPr marL="1890486" indent="0">
              <a:buNone/>
              <a:defRPr sz="1000"/>
            </a:lvl5pPr>
            <a:lvl6pPr marL="2363101" indent="0">
              <a:buNone/>
              <a:defRPr sz="1000"/>
            </a:lvl6pPr>
            <a:lvl7pPr marL="2835724" indent="0">
              <a:buNone/>
              <a:defRPr sz="1000"/>
            </a:lvl7pPr>
            <a:lvl8pPr marL="3308353" indent="0">
              <a:buNone/>
              <a:defRPr sz="1000"/>
            </a:lvl8pPr>
            <a:lvl9pPr marL="378096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74" y="233026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2" y="233026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79" y="1791285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14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4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2" y="3703180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2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2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40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4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8" y="134491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2" y="134491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9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2" indent="0">
              <a:buNone/>
              <a:defRPr sz="2100" b="1"/>
            </a:lvl2pPr>
            <a:lvl3pPr marL="945633" indent="0">
              <a:buNone/>
              <a:defRPr sz="1800" b="1"/>
            </a:lvl3pPr>
            <a:lvl4pPr marL="1418414" indent="0">
              <a:buNone/>
              <a:defRPr sz="1700" b="1"/>
            </a:lvl4pPr>
            <a:lvl5pPr marL="1891231" indent="0">
              <a:buNone/>
              <a:defRPr sz="1700" b="1"/>
            </a:lvl5pPr>
            <a:lvl6pPr marL="2364023" indent="0">
              <a:buNone/>
              <a:defRPr sz="1700" b="1"/>
            </a:lvl6pPr>
            <a:lvl7pPr marL="2836831" indent="0">
              <a:buNone/>
              <a:defRPr sz="1700" b="1"/>
            </a:lvl7pPr>
            <a:lvl8pPr marL="3309644" indent="0">
              <a:buNone/>
              <a:defRPr sz="1700" b="1"/>
            </a:lvl8pPr>
            <a:lvl9pPr marL="378243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142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79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2" indent="0">
              <a:buNone/>
              <a:defRPr sz="2100" b="1"/>
            </a:lvl2pPr>
            <a:lvl3pPr marL="945633" indent="0">
              <a:buNone/>
              <a:defRPr sz="1800" b="1"/>
            </a:lvl3pPr>
            <a:lvl4pPr marL="1418414" indent="0">
              <a:buNone/>
              <a:defRPr sz="1700" b="1"/>
            </a:lvl4pPr>
            <a:lvl5pPr marL="1891231" indent="0">
              <a:buNone/>
              <a:defRPr sz="1700" b="1"/>
            </a:lvl5pPr>
            <a:lvl6pPr marL="2364023" indent="0">
              <a:buNone/>
              <a:defRPr sz="1700" b="1"/>
            </a:lvl6pPr>
            <a:lvl7pPr marL="2836831" indent="0">
              <a:buNone/>
              <a:defRPr sz="1700" b="1"/>
            </a:lvl7pPr>
            <a:lvl8pPr marL="3309644" indent="0">
              <a:buNone/>
              <a:defRPr sz="1700" b="1"/>
            </a:lvl8pPr>
            <a:lvl9pPr marL="378243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142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68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493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68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22" indent="0">
              <a:buNone/>
              <a:defRPr sz="1300"/>
            </a:lvl2pPr>
            <a:lvl3pPr marL="945633" indent="0">
              <a:buNone/>
              <a:defRPr sz="1100"/>
            </a:lvl3pPr>
            <a:lvl4pPr marL="1418414" indent="0">
              <a:buNone/>
              <a:defRPr sz="1000"/>
            </a:lvl4pPr>
            <a:lvl5pPr marL="1891231" indent="0">
              <a:buNone/>
              <a:defRPr sz="1000"/>
            </a:lvl5pPr>
            <a:lvl6pPr marL="2364023" indent="0">
              <a:buNone/>
              <a:defRPr sz="1000"/>
            </a:lvl6pPr>
            <a:lvl7pPr marL="2836831" indent="0">
              <a:buNone/>
              <a:defRPr sz="1000"/>
            </a:lvl7pPr>
            <a:lvl8pPr marL="3309644" indent="0">
              <a:buNone/>
              <a:defRPr sz="1000"/>
            </a:lvl8pPr>
            <a:lvl9pPr marL="378243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837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6533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22" indent="0">
              <a:buNone/>
              <a:defRPr sz="2900"/>
            </a:lvl2pPr>
            <a:lvl3pPr marL="945633" indent="0">
              <a:buNone/>
              <a:defRPr sz="2500"/>
            </a:lvl3pPr>
            <a:lvl4pPr marL="1418414" indent="0">
              <a:buNone/>
              <a:defRPr sz="2100"/>
            </a:lvl4pPr>
            <a:lvl5pPr marL="1891231" indent="0">
              <a:buNone/>
              <a:defRPr sz="2100"/>
            </a:lvl5pPr>
            <a:lvl6pPr marL="2364023" indent="0">
              <a:buNone/>
              <a:defRPr sz="2100"/>
            </a:lvl6pPr>
            <a:lvl7pPr marL="2836831" indent="0">
              <a:buNone/>
              <a:defRPr sz="2100"/>
            </a:lvl7pPr>
            <a:lvl8pPr marL="3309644" indent="0">
              <a:buNone/>
              <a:defRPr sz="2100"/>
            </a:lvl8pPr>
            <a:lvl9pPr marL="378243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22" indent="0">
              <a:buNone/>
              <a:defRPr sz="1300"/>
            </a:lvl2pPr>
            <a:lvl3pPr marL="945633" indent="0">
              <a:buNone/>
              <a:defRPr sz="1100"/>
            </a:lvl3pPr>
            <a:lvl4pPr marL="1418414" indent="0">
              <a:buNone/>
              <a:defRPr sz="1000"/>
            </a:lvl4pPr>
            <a:lvl5pPr marL="1891231" indent="0">
              <a:buNone/>
              <a:defRPr sz="1000"/>
            </a:lvl5pPr>
            <a:lvl6pPr marL="2364023" indent="0">
              <a:buNone/>
              <a:defRPr sz="1000"/>
            </a:lvl6pPr>
            <a:lvl7pPr marL="2836831" indent="0">
              <a:buNone/>
              <a:defRPr sz="1000"/>
            </a:lvl7pPr>
            <a:lvl8pPr marL="3309644" indent="0">
              <a:buNone/>
              <a:defRPr sz="1000"/>
            </a:lvl8pPr>
            <a:lvl9pPr marL="378243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1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3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CD636-7912-42B9-B3CB-BE07E89F1584}" type="datetimeFigureOut">
              <a:rPr lang="fr-FR" smtClean="0"/>
              <a:pPr/>
              <a:t>11/05/2025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A8718-7C37-4BA9-9241-F336A3F553D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1" y="233639"/>
            <a:ext cx="7776687" cy="960174"/>
          </a:xfrm>
          <a:prstGeom prst="rect">
            <a:avLst/>
          </a:prstGeom>
        </p:spPr>
        <p:txBody>
          <a:bodyPr vert="horz" lIns="94109" tIns="47030" rIns="94109" bIns="4703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1" y="1345085"/>
            <a:ext cx="7776687" cy="3802019"/>
          </a:xfrm>
          <a:prstGeom prst="rect">
            <a:avLst/>
          </a:prstGeom>
        </p:spPr>
        <p:txBody>
          <a:bodyPr vert="horz" lIns="94109" tIns="47030" rIns="94109" bIns="4703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217" y="5341943"/>
            <a:ext cx="2016178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l" defTabSz="94525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479" y="5341943"/>
            <a:ext cx="2736242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ctr" defTabSz="94525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685" y="5341943"/>
            <a:ext cx="2016178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r" defTabSz="94525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4525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485" indent="-354485" algn="l" defTabSz="94525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7989" indent="-295386" algn="l" defTabSz="94525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564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170" indent="-236338" algn="l" defTabSz="94525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6809" indent="-236338" algn="l" defTabSz="94525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9411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038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4655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7293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640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259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7860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0486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101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5724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8353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0968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6" y="232336"/>
            <a:ext cx="7776687" cy="960174"/>
          </a:xfrm>
          <a:prstGeom prst="rect">
            <a:avLst/>
          </a:prstGeom>
        </p:spPr>
        <p:txBody>
          <a:bodyPr vert="horz" lIns="94145" tIns="47049" rIns="94145" bIns="470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6" y="1344919"/>
            <a:ext cx="7776687" cy="3802019"/>
          </a:xfrm>
          <a:prstGeom prst="rect">
            <a:avLst/>
          </a:prstGeom>
        </p:spPr>
        <p:txBody>
          <a:bodyPr vert="horz" lIns="94145" tIns="47049" rIns="94145" bIns="470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4"/>
            <a:ext cx="2016178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l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4"/>
            <a:ext cx="2736242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ctr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7" y="5340804"/>
            <a:ext cx="2016178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r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563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3" indent="-354623" algn="l" defTabSz="94563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90" indent="-295501" algn="l" defTabSz="94563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2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815" indent="-236431" algn="l" defTabSz="94563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38" indent="-236431" algn="l" defTabSz="94563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42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42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4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86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22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33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14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31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4023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31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44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436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520000">
            <a:off x="4248000" y="1656000"/>
            <a:ext cx="2772000" cy="2344262"/>
          </a:xfrm>
          <a:prstGeom prst="rect">
            <a:avLst/>
          </a:prstGeom>
          <a:noFill/>
        </p:spPr>
        <p:txBody>
          <a:bodyPr wrap="none" lIns="78899" tIns="39439" rIns="78899" bIns="39439" rtlCol="0">
            <a:prstTxWarp prst="textArchUpPour">
              <a:avLst/>
            </a:prstTxWarp>
            <a:spAutoFit/>
          </a:bodyPr>
          <a:lstStyle/>
          <a:p>
            <a:pPr defTabSz="945249"/>
            <a:r>
              <a:rPr lang="fr-FR" sz="7700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/>
          </p:cNvSpPr>
          <p:nvPr/>
        </p:nvSpPr>
        <p:spPr>
          <a:xfrm rot="21600000">
            <a:off x="636" y="4968000"/>
            <a:ext cx="8640762" cy="756000"/>
          </a:xfrm>
          <a:prstGeom prst="rect">
            <a:avLst/>
          </a:prstGeom>
          <a:noFill/>
        </p:spPr>
        <p:txBody>
          <a:bodyPr wrap="none" lIns="78899" tIns="39439" rIns="78899" bIns="39439" rtlCol="0">
            <a:prstTxWarp prst="textPlain">
              <a:avLst/>
            </a:prstTxWarp>
            <a:spAutoFit/>
          </a:bodyPr>
          <a:lstStyle/>
          <a:p>
            <a:pPr defTabSz="945249"/>
            <a:r>
              <a:rPr lang="fr-FR" sz="5200" dirty="0" smtClean="0">
                <a:ln w="47625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200" dirty="0" smtClean="0">
                <a:ln w="47625">
                  <a:solidFill>
                    <a:prstClr val="black"/>
                  </a:solidFill>
                </a:ln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  <a:latin typeface="Broadway" pitchFamily="82" charset="0"/>
              </a:rPr>
              <a:t>en alsace du nord </a:t>
            </a:r>
            <a:endParaRPr lang="fr-FR" sz="5200" dirty="0">
              <a:ln w="38100">
                <a:solidFill>
                  <a:srgbClr val="FFFF00"/>
                </a:solidFill>
              </a:ln>
              <a:gradFill>
                <a:gsLst>
                  <a:gs pos="0">
                    <a:srgbClr val="D6B19C"/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000" y="288000"/>
            <a:ext cx="3816326" cy="2260784"/>
          </a:xfrm>
          <a:prstGeom prst="rect">
            <a:avLst/>
          </a:prstGeom>
        </p:spPr>
        <p:txBody>
          <a:bodyPr wrap="square" lIns="105338" tIns="52660" rIns="105338" bIns="52660">
            <a:spAutoFit/>
          </a:bodyPr>
          <a:lstStyle/>
          <a:p>
            <a:pPr algn="ctr" defTabSz="94524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4524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 defTabSz="94524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124290" y="1152327"/>
            <a:ext cx="1516473" cy="1556976"/>
          </a:xfrm>
          <a:prstGeom prst="rect">
            <a:avLst/>
          </a:prstGeom>
          <a:noFill/>
        </p:spPr>
        <p:txBody>
          <a:bodyPr wrap="square" lIns="78899" tIns="39439" rIns="78899" bIns="39439" rtlCol="0">
            <a:spAutoFit/>
          </a:bodyPr>
          <a:lstStyle/>
          <a:p>
            <a:pPr algn="ctr" defTabSz="9452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524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-118789" y="2549119"/>
            <a:ext cx="166713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960341" y="3276000"/>
            <a:ext cx="159642" cy="325987"/>
          </a:xfrm>
          <a:prstGeom prst="rect">
            <a:avLst/>
          </a:prstGeom>
        </p:spPr>
        <p:txBody>
          <a:bodyPr wrap="none" lIns="79017" tIns="39497" rIns="79017" bIns="39497">
            <a:spAutoFit/>
          </a:bodyPr>
          <a:lstStyle/>
          <a:p>
            <a:pPr defTabSz="945249"/>
            <a:endParaRPr lang="fr-FR" dirty="0">
              <a:ln w="38100">
                <a:solidFill>
                  <a:prstClr val="black"/>
                </a:solidFill>
              </a:ln>
              <a:solidFill>
                <a:srgbClr val="00FFC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462622" y="4104000"/>
            <a:ext cx="5139548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200" dirty="0">
                <a:ln w="47625">
                  <a:solidFill>
                    <a:prstClr val="black"/>
                  </a:solidFill>
                </a:ln>
                <a:solidFill>
                  <a:srgbClr val="00FFCC"/>
                </a:solidFill>
                <a:latin typeface="Broadway" pitchFamily="82" charset="0"/>
              </a:rPr>
              <a:t>d'une balade </a:t>
            </a:r>
            <a:endParaRPr lang="fr-FR" dirty="0">
              <a:solidFill>
                <a:srgbClr val="00FFCC"/>
              </a:solidFill>
            </a:endParaRPr>
          </a:p>
        </p:txBody>
      </p:sp>
      <p:pic>
        <p:nvPicPr>
          <p:cNvPr id="11" name="Fernando -  Guitar instrumental by Dave Monk.wav">
            <a:hlinkClick r:id="" action="ppaction://media"/>
          </p:cNvPr>
          <p:cNvPicPr>
            <a:picLocks noRot="1" noChangeAspect="1"/>
          </p:cNvPicPr>
          <p:nvPr>
            <a:wavAudioFile r:embed="rId1" name="Fernando -  Guitar instrumental by Dave Monk.wav"/>
          </p:nvPr>
        </p:nvPicPr>
        <p:blipFill>
          <a:blip r:embed="rId6" cstate="print"/>
          <a:stretch>
            <a:fillRect/>
          </a:stretch>
        </p:blipFill>
        <p:spPr>
          <a:xfrm>
            <a:off x="4536405" y="64827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8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43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73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73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00079_3626630767652731_6159185406280695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910533_3626630870986054_31600731132400948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99981" y="0"/>
            <a:ext cx="444080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71614_3626629930986148_8946154751341834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9981" y="144215"/>
            <a:ext cx="2381549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err="1" smtClean="0">
                <a:latin typeface="Brush Script MT" pitchFamily="66" charset="0"/>
              </a:rPr>
              <a:t>Froeschwiller</a:t>
            </a:r>
            <a:endParaRPr lang="fr-FR" sz="3200" b="1" dirty="0" smtClean="0">
              <a:latin typeface="Brush Script MT" pitchFamily="66" charset="0"/>
            </a:endParaRPr>
          </a:p>
          <a:p>
            <a:pPr algn="ctr"/>
            <a:r>
              <a:rPr lang="fr-FR" sz="2400" dirty="0" smtClean="0">
                <a:latin typeface="Brush Script MT" pitchFamily="66" charset="0"/>
              </a:rPr>
              <a:t>Monument allemand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3</a:t>
            </a:r>
            <a:r>
              <a:rPr lang="fr-FR" sz="2400" baseline="30000" dirty="0" smtClean="0">
                <a:latin typeface="Brush Script MT" pitchFamily="66" charset="0"/>
              </a:rPr>
              <a:t>e</a:t>
            </a:r>
            <a:r>
              <a:rPr lang="fr-FR" sz="2400" dirty="0" smtClean="0">
                <a:latin typeface="Brush Script MT" pitchFamily="66" charset="0"/>
              </a:rPr>
              <a:t> régiment du grand 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duché de Hesse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83941_3626630370986104_1721990781771167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0421" y="216223"/>
            <a:ext cx="3048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latin typeface="Brush Script MT" pitchFamily="66" charset="0"/>
              </a:rPr>
              <a:t>Woerth  </a:t>
            </a:r>
            <a:r>
              <a:rPr lang="fr-FR" sz="3200" b="1" dirty="0" err="1" smtClean="0">
                <a:latin typeface="Brush Script MT" pitchFamily="66" charset="0"/>
              </a:rPr>
              <a:t>Froeschwiller</a:t>
            </a:r>
            <a:endParaRPr lang="fr-FR" sz="3200" b="1" dirty="0" smtClean="0">
              <a:latin typeface="Brush Script MT" pitchFamily="66" charset="0"/>
            </a:endParaRPr>
          </a:p>
          <a:p>
            <a:pPr algn="ctr"/>
            <a:r>
              <a:rPr lang="fr-FR" sz="2400" dirty="0" smtClean="0">
                <a:latin typeface="Brush Script MT" pitchFamily="66" charset="0"/>
              </a:rPr>
              <a:t>Champ de bataille 1870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88955_3626629990986142_1153661222909327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89257_3626630954319379_3568594005602247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0421" y="216223"/>
            <a:ext cx="3048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latin typeface="Brush Script MT" pitchFamily="66" charset="0"/>
              </a:rPr>
              <a:t>Woerth  </a:t>
            </a:r>
            <a:r>
              <a:rPr lang="fr-FR" sz="3200" b="1" dirty="0" err="1" smtClean="0">
                <a:latin typeface="Brush Script MT" pitchFamily="66" charset="0"/>
              </a:rPr>
              <a:t>Froeschwiller</a:t>
            </a:r>
            <a:endParaRPr lang="fr-FR" sz="3200" b="1" dirty="0" smtClean="0">
              <a:latin typeface="Brush Script MT" pitchFamily="66" charset="0"/>
            </a:endParaRPr>
          </a:p>
          <a:p>
            <a:pPr algn="ctr"/>
            <a:r>
              <a:rPr lang="fr-FR" sz="2400" dirty="0" smtClean="0">
                <a:latin typeface="Brush Script MT" pitchFamily="66" charset="0"/>
              </a:rPr>
              <a:t>Champ de bataille 1870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89423_3626630277652780_9086362999830148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8675" y="0"/>
            <a:ext cx="506341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1585_3626630880986053_41966199967271441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1266" y="0"/>
            <a:ext cx="405823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1651_3626629914319483_8583897411856409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1670_3626630134319461_9184208629750229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0421" y="216223"/>
            <a:ext cx="3048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Brush Script MT" pitchFamily="66" charset="0"/>
              </a:rPr>
              <a:t>Woerth  </a:t>
            </a:r>
            <a:r>
              <a:rPr lang="fr-FR" sz="3200" b="1" dirty="0" err="1" smtClean="0">
                <a:solidFill>
                  <a:schemeClr val="bg1"/>
                </a:solidFill>
                <a:latin typeface="Brush Script MT" pitchFamily="66" charset="0"/>
              </a:rPr>
              <a:t>Froeschwiller</a:t>
            </a:r>
            <a:endParaRPr lang="fr-FR" sz="3200" b="1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Champ de bataille 1870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1734_3626630307652777_6580760408099187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2932_3626630944319380_2239743440441007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4661"/>
            <a:ext cx="8640763" cy="5511716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3103_3626630170986124_3620830383978631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0021" y="216223"/>
            <a:ext cx="3048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latin typeface="Brush Script MT" pitchFamily="66" charset="0"/>
              </a:rPr>
              <a:t>Woerth  </a:t>
            </a:r>
            <a:r>
              <a:rPr lang="fr-FR" sz="3200" b="1" dirty="0" err="1" smtClean="0">
                <a:latin typeface="Brush Script MT" pitchFamily="66" charset="0"/>
              </a:rPr>
              <a:t>Froeschwiller</a:t>
            </a:r>
            <a:endParaRPr lang="fr-FR" sz="3200" b="1" dirty="0" smtClean="0">
              <a:latin typeface="Brush Script MT" pitchFamily="66" charset="0"/>
            </a:endParaRPr>
          </a:p>
          <a:p>
            <a:pPr algn="ctr"/>
            <a:r>
              <a:rPr lang="fr-FR" sz="2400" dirty="0" smtClean="0">
                <a:latin typeface="Brush Script MT" pitchFamily="66" charset="0"/>
              </a:rPr>
              <a:t>Champ de bataille 1870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3105_3626629890986152_3293978915560500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5331_3626629940986147_4780780565965880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5591_3626630087652799_7518069469695528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0421" y="216223"/>
            <a:ext cx="3048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latin typeface="Brush Script MT" pitchFamily="66" charset="0"/>
              </a:rPr>
              <a:t>Woerth  </a:t>
            </a:r>
            <a:r>
              <a:rPr lang="fr-FR" sz="3200" b="1" dirty="0" err="1" smtClean="0">
                <a:latin typeface="Brush Script MT" pitchFamily="66" charset="0"/>
              </a:rPr>
              <a:t>Froeschwiller</a:t>
            </a:r>
            <a:endParaRPr lang="fr-FR" sz="3200" b="1" dirty="0" smtClean="0">
              <a:latin typeface="Brush Script MT" pitchFamily="66" charset="0"/>
            </a:endParaRPr>
          </a:p>
          <a:p>
            <a:pPr algn="ctr"/>
            <a:r>
              <a:rPr lang="fr-FR" sz="2400" dirty="0" smtClean="0">
                <a:latin typeface="Brush Script MT" pitchFamily="66" charset="0"/>
              </a:rPr>
              <a:t>Champ de bataille 1870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5980_3626630467652761_5301766589647217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58" y="0"/>
            <a:ext cx="802644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896478_3626630320986109_2885873562718893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507"/>
            <a:ext cx="8640763" cy="5706024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40090_3626630454319429_2122403107341803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3456" y="0"/>
            <a:ext cx="74938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41539_3626630840986057_2944821116612498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402" y="0"/>
            <a:ext cx="809395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42076_3626629484319526_46228817835162916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91989" y="216223"/>
            <a:ext cx="19191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latin typeface="Brush Script MT" pitchFamily="66" charset="0"/>
              </a:rPr>
              <a:t>Soufflenheim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Village de potiers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42560_3626630750986066_727173568873645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43238_3626629604319514_7735878132650361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253" y="0"/>
            <a:ext cx="69762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54214_3626630197652788_930711283856435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55548_3626630017652806_7602969679617031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239"/>
            <a:ext cx="8640763" cy="522528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832549" y="504255"/>
            <a:ext cx="2650084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latin typeface="Brush Script MT" pitchFamily="66" charset="0"/>
              </a:rPr>
              <a:t>Woerth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Belvédère allemand 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sur le champ de bataille 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du 6 août 1870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56182_3626630407652767_7690368922236378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56282_3626630990986042_6027918198565077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139" y="0"/>
            <a:ext cx="82364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51198" y="144215"/>
            <a:ext cx="19191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Brush Script MT" pitchFamily="66" charset="0"/>
              </a:rPr>
              <a:t>Soufflenheim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Village de potiers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57323_3626630497652758_9129120789992457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413" y="0"/>
            <a:ext cx="797393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72320_3626622500986891_65148023646258766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80421" y="216223"/>
            <a:ext cx="30488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smtClean="0">
                <a:latin typeface="Brush Script MT" pitchFamily="66" charset="0"/>
              </a:rPr>
              <a:t>Woerth  </a:t>
            </a:r>
            <a:r>
              <a:rPr lang="fr-FR" sz="3200" b="1" dirty="0" err="1" smtClean="0">
                <a:latin typeface="Brush Script MT" pitchFamily="66" charset="0"/>
              </a:rPr>
              <a:t>Froeschwiller</a:t>
            </a:r>
            <a:endParaRPr lang="fr-FR" sz="3200" b="1" dirty="0" smtClean="0">
              <a:latin typeface="Brush Script MT" pitchFamily="66" charset="0"/>
            </a:endParaRPr>
          </a:p>
          <a:p>
            <a:pPr algn="ctr"/>
            <a:r>
              <a:rPr lang="fr-FR" sz="2400" dirty="0" smtClean="0">
                <a:latin typeface="Brush Script MT" pitchFamily="66" charset="0"/>
              </a:rPr>
              <a:t>Champ de bataille 1870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73309_3626629957652812_3318893358628778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664" y="0"/>
            <a:ext cx="518343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78280_3626630177652790_5327312902504817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0141" y="72207"/>
            <a:ext cx="179568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err="1" smtClean="0">
                <a:solidFill>
                  <a:schemeClr val="bg1"/>
                </a:solidFill>
                <a:latin typeface="Brush Script MT" pitchFamily="66" charset="0"/>
              </a:rPr>
              <a:t>Néewiller</a:t>
            </a:r>
            <a:r>
              <a:rPr lang="fr-FR" sz="3200" b="1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Brush Script MT" pitchFamily="66" charset="0"/>
              </a:rPr>
              <a:t>près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Brush Script MT" pitchFamily="66" charset="0"/>
              </a:rPr>
              <a:t>Lauterbourg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église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4111_3626630687652739_4409805413787121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8572"/>
            <a:ext cx="8640763" cy="544389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5016_3626630910986050_4384687499258535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5643_3626630287652779_8092203671161219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3748" y="0"/>
            <a:ext cx="425326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6828_3626630607652747_3735177679715925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876" y="0"/>
            <a:ext cx="837901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7217_3626629970986144_6399262904259938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7174" y="0"/>
            <a:ext cx="784641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7847_3626630234319451_6452064344692561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627" y="0"/>
            <a:ext cx="837150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99785_3626630350986106_68219965094085323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11529_3626630657652742_5718979162329173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716" y="0"/>
            <a:ext cx="73813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16678_3626630644319410_6306499234186073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136" y="0"/>
            <a:ext cx="5498491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8151" y="144215"/>
            <a:ext cx="17894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200" b="1" dirty="0" err="1" smtClean="0">
                <a:latin typeface="Brush Script MT" pitchFamily="66" charset="0"/>
              </a:rPr>
              <a:t>Wintzenbach</a:t>
            </a:r>
            <a:endParaRPr lang="fr-FR" sz="3200" b="1" dirty="0" smtClean="0">
              <a:latin typeface="Brush Script MT" pitchFamily="66" charset="0"/>
            </a:endParaRPr>
          </a:p>
          <a:p>
            <a:pPr algn="ctr"/>
            <a:r>
              <a:rPr lang="fr-FR" sz="2400" dirty="0" smtClean="0">
                <a:latin typeface="Brush Script MT" pitchFamily="66" charset="0"/>
              </a:rPr>
              <a:t>église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62186_3626630254319449_7440252098391158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71891_3626630547652753_6123219179454334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72332_3626630334319441_1439866339123582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109"/>
            <a:ext cx="8640763" cy="560481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73056_3626639060985235_3642433203032865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65042" y="144215"/>
            <a:ext cx="4243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Brush Script MT" pitchFamily="66" charset="0"/>
              </a:rPr>
              <a:t>Entre  </a:t>
            </a:r>
            <a:r>
              <a:rPr lang="fr-FR" sz="3200" b="1" dirty="0" err="1" smtClean="0">
                <a:solidFill>
                  <a:schemeClr val="bg1"/>
                </a:solidFill>
                <a:latin typeface="Brush Script MT" pitchFamily="66" charset="0"/>
              </a:rPr>
              <a:t>Wintzenbach</a:t>
            </a:r>
            <a:endParaRPr lang="fr-FR" sz="3200" b="1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Brush Script MT" pitchFamily="66" charset="0"/>
              </a:rPr>
              <a:t>et  </a:t>
            </a:r>
            <a:r>
              <a:rPr lang="fr-FR" sz="3200" b="1" dirty="0" err="1" smtClean="0">
                <a:solidFill>
                  <a:schemeClr val="bg1"/>
                </a:solidFill>
                <a:latin typeface="Brush Script MT" pitchFamily="66" charset="0"/>
              </a:rPr>
              <a:t>Néewiller</a:t>
            </a:r>
            <a:r>
              <a:rPr lang="fr-FR" sz="3200" b="1" dirty="0" smtClean="0">
                <a:solidFill>
                  <a:schemeClr val="bg1"/>
                </a:solidFill>
                <a:latin typeface="Brush Script MT" pitchFamily="66" charset="0"/>
              </a:rPr>
              <a:t> </a:t>
            </a:r>
            <a:endParaRPr lang="fr-FR" sz="3200" b="1" dirty="0" smtClean="0">
              <a:solidFill>
                <a:schemeClr val="bg1"/>
              </a:solidFill>
              <a:latin typeface="Brush Script MT" pitchFamily="66" charset="0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Brush Script MT" pitchFamily="66" charset="0"/>
              </a:rPr>
              <a:t>près  Lauterbourg</a:t>
            </a: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217949_3626629544319520_6701614499975483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4908" y="0"/>
            <a:ext cx="525094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174052_3626639167651891_6256525284642160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523738" y="144215"/>
            <a:ext cx="3117025" cy="1812929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 smtClean="0">
                <a:ln w="19050">
                  <a:solidFill>
                    <a:srgbClr val="FF0000"/>
                  </a:solidFill>
                </a:ln>
                <a:latin typeface="Franklin Gothic Medium" pitchFamily="34" charset="0"/>
              </a:rPr>
              <a:t>Fernando </a:t>
            </a:r>
            <a:r>
              <a:rPr lang="fr-FR" sz="3700" b="1" dirty="0" err="1" smtClean="0">
                <a:ln w="19050">
                  <a:solidFill>
                    <a:srgbClr val="FF0000"/>
                  </a:solidFill>
                </a:ln>
                <a:latin typeface="Franklin Gothic Medium" pitchFamily="34" charset="0"/>
              </a:rPr>
              <a:t>Abba</a:t>
            </a:r>
            <a:r>
              <a:rPr lang="fr-FR" sz="3700" b="1" dirty="0" smtClean="0">
                <a:ln w="19050">
                  <a:solidFill>
                    <a:srgbClr val="FF0000"/>
                  </a:solidFill>
                </a:ln>
                <a:latin typeface="Franklin Gothic Medium" pitchFamily="34" charset="0"/>
              </a:rPr>
              <a:t> </a:t>
            </a:r>
          </a:p>
          <a:p>
            <a:pPr algn="ctr" defTabSz="940288"/>
            <a:r>
              <a:rPr lang="fr-FR" sz="3700" b="1" dirty="0" smtClean="0">
                <a:ln w="19050">
                  <a:solidFill>
                    <a:srgbClr val="FF0000"/>
                  </a:solidFill>
                </a:ln>
                <a:latin typeface="Franklin Gothic Medium" pitchFamily="34" charset="0"/>
              </a:rPr>
              <a:t>Dave </a:t>
            </a:r>
            <a:r>
              <a:rPr lang="fr-FR" sz="3700" b="1" dirty="0" smtClean="0">
                <a:ln w="19050">
                  <a:solidFill>
                    <a:srgbClr val="FF0000"/>
                  </a:solidFill>
                </a:ln>
                <a:latin typeface="Franklin Gothic Medium" pitchFamily="34" charset="0"/>
              </a:rPr>
              <a:t>Monk</a:t>
            </a:r>
            <a:endParaRPr lang="fr-FR" sz="3700" b="1" dirty="0">
              <a:ln w="19050">
                <a:solidFill>
                  <a:srgbClr val="FF0000"/>
                </a:solidFill>
              </a:ln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2376464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srgbClr val="FF0000"/>
                  </a:solidFill>
                </a:ln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srgbClr val="FF0000"/>
                  </a:solidFill>
                </a:ln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F0000"/>
                </a:solidFill>
              </a:ln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2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84279" y="864295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7" y="3096543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2470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7" y="5040762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11.05.2025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4" name="Ellipse 13"/>
          <p:cNvSpPr>
            <a:spLocks noChangeAspect="1"/>
          </p:cNvSpPr>
          <p:nvPr/>
        </p:nvSpPr>
        <p:spPr>
          <a:xfrm>
            <a:off x="6156000" y="4032647"/>
            <a:ext cx="1440000" cy="1440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17" descr="b1silhouette-3045599_960_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20000" flipH="1">
            <a:off x="3168000" y="2484000"/>
            <a:ext cx="129600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  <p:bldP spid="1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123</Words>
  <Application>Microsoft Office PowerPoint</Application>
  <PresentationFormat>Personnalisé</PresentationFormat>
  <Paragraphs>47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48</vt:i4>
      </vt:variant>
    </vt:vector>
  </HeadingPairs>
  <TitlesOfParts>
    <vt:vector size="51" baseType="lpstr">
      <vt:lpstr>Thème Office</vt:lpstr>
      <vt:lpstr>40_Thème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14</cp:revision>
  <dcterms:created xsi:type="dcterms:W3CDTF">2025-05-10T21:17:22Z</dcterms:created>
  <dcterms:modified xsi:type="dcterms:W3CDTF">2025-05-11T14:55:20Z</dcterms:modified>
</cp:coreProperties>
</file>