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46" autoAdjust="0"/>
    <p:restoredTop sz="94660"/>
  </p:normalViewPr>
  <p:slideViewPr>
    <p:cSldViewPr>
      <p:cViewPr>
        <p:scale>
          <a:sx n="78" d="100"/>
          <a:sy n="78" d="100"/>
        </p:scale>
        <p:origin x="-1434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4FBAD9-5712-4879-99C8-42AB1CF53CD3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D1279F-90E5-4A8F-9D59-0F47A327D659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050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3D33B-FAA8-46F7-90D4-335B3EE174D5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7D445-AF66-4732-BBCB-06B2F1111E8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4896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596149-EF7E-4290-88B7-F3D4157A7E27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F1620A-7F99-4067-A3A0-1D9043C61E7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6027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ED62B7-86DE-42F0-888B-805D463C838F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72D69-898D-4723-842C-BAA18F18D17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399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3B23ED-EBF8-49EB-B95E-4FAC4CDA8647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0B64C-6617-478A-81ED-812FB23CB1D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705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86DC8-8A70-49E4-831E-4A4F7AA5F953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FBFF06-F3E7-4BFF-91B3-40FF63E483B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372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6CF00-267C-4747-BA71-8BA4B1D233B9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71002-8E0C-458D-8359-85AC6E9DA01D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255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143B40-7FFA-4104-A927-D325CBF56ACF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C3B38D-DDB0-4B6D-9E5B-1EF73338D47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03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71EEA8-7A88-40F3-9077-763FD40C2FF8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D9971-47C7-491D-BCB2-78AEB389E28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0972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C1DF96-5E6C-485C-AE30-E98F6A44D9CC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B01815-0C45-416F-884D-8FB4F3C0BDF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04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148C3F-57E3-47BD-9153-6AC03AB4792F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3A542-7B93-4280-9FE9-CD8EB65493A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0555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D6B626B-0C1C-4C73-B9DE-DA13CCA0B147}" type="datetimeFigureOut">
              <a:rPr lang="fr-FR"/>
              <a:pPr>
                <a:defRPr/>
              </a:pPr>
              <a:t>24/10/2021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D6CBF2-647F-4CF5-AFAB-4F4B7BE00D0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ChangeArrowheads="1"/>
          </p:cNvSpPr>
          <p:nvPr/>
        </p:nvSpPr>
        <p:spPr bwMode="auto">
          <a:xfrm>
            <a:off x="1331913" y="3983038"/>
            <a:ext cx="64801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/>
            <a:r>
              <a:rPr lang="fr-FR" altLang="fr-FR" i="1">
                <a:solidFill>
                  <a:srgbClr val="FF0000"/>
                </a:solidFill>
                <a:latin typeface="Greek Diner Inline TT"/>
              </a:rPr>
              <a:t>Salut les Copains</a:t>
            </a:r>
            <a:endParaRPr lang="fr-FR" altLang="fr-FR">
              <a:latin typeface="Calibri" pitchFamily="34" charset="0"/>
            </a:endParaRPr>
          </a:p>
        </p:txBody>
      </p:sp>
      <p:pic>
        <p:nvPicPr>
          <p:cNvPr id="13323" name="Picture 16">
            <a:hlinkClick r:id="" action="ppaction://noaction" highlightClick="1">
              <a:snd r:embed="rId2" name="Johnny Hallyday - Souvenirs souvenirs.wav"/>
            </a:hlinkClick>
          </p:cNvPr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44811" y="5935609"/>
            <a:ext cx="1854375" cy="708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549275" y="116632"/>
            <a:ext cx="82248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SALUT LES COPAINS</a:t>
            </a:r>
            <a:endParaRPr lang="fr-F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1237" y="1133475"/>
            <a:ext cx="4581525" cy="4591050"/>
          </a:xfrm>
          <a:prstGeom prst="rect">
            <a:avLst/>
          </a:prstGeom>
          <a:ln w="76200">
            <a:solidFill>
              <a:srgbClr val="00B0F0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75" y="5926465"/>
            <a:ext cx="2543175" cy="5048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  <p:sndAc>
          <p:stSnd>
            <p:snd r:embed="rId2" name="Johnny Hallyday - Souvenirs souvenirs.wav"/>
          </p:stSnd>
        </p:sndAc>
      </p:transition>
    </mc:Choice>
    <mc:Fallback xmlns="">
      <p:transition spd="slow" advClick="0" advTm="3000">
        <p:fade/>
        <p:sndAc>
          <p:stSnd>
            <p:snd r:embed="rId6" name="Johnny Hallyday - Souvenirs souvenir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6450" y="1143000"/>
            <a:ext cx="4991100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66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138237"/>
            <a:ext cx="6096000" cy="4581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217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50" y="381000"/>
            <a:ext cx="43815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83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50" y="381000"/>
            <a:ext cx="4533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64704"/>
            <a:ext cx="7143700" cy="539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8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5530" y="213843"/>
            <a:ext cx="5432774" cy="6383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8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31" y="1052736"/>
            <a:ext cx="8448938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328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112" y="381000"/>
            <a:ext cx="429577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55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687" y="381000"/>
            <a:ext cx="4238625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7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418141" cy="537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59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20687"/>
            <a:ext cx="6243822" cy="560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30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675" y="381000"/>
            <a:ext cx="44386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7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7064133" cy="506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5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125" y="548681"/>
            <a:ext cx="6124123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2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662913"/>
            <a:ext cx="4857358" cy="5849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39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3000">
        <p14:rippl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3941" y="692696"/>
            <a:ext cx="7168553" cy="4760367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904567"/>
            <a:ext cx="1629771" cy="922710"/>
          </a:xfrm>
          <a:prstGeom prst="rect">
            <a:avLst/>
          </a:prstGeom>
        </p:spPr>
      </p:pic>
      <p:pic>
        <p:nvPicPr>
          <p:cNvPr id="3" name="Image 2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199234"/>
            <a:ext cx="952500" cy="333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77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>
        <p14:ripple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</Words>
  <Application>Microsoft Office PowerPoint</Application>
  <PresentationFormat>Affichage à l'écran (4:3)</PresentationFormat>
  <Paragraphs>2</Paragraphs>
  <Slides>17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1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Souvenirs souvenirs - Perroquet34740</dc:title>
  <dc:creator/>
  <cp:lastModifiedBy/>
  <cp:revision>13</cp:revision>
  <dcterms:created xsi:type="dcterms:W3CDTF">2013-07-06T15:51:40Z</dcterms:created>
  <dcterms:modified xsi:type="dcterms:W3CDTF">2021-10-24T19:44:57Z</dcterms:modified>
</cp:coreProperties>
</file>