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9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70" r:id="rId15"/>
    <p:sldId id="271" r:id="rId16"/>
    <p:sldId id="272" r:id="rId17"/>
    <p:sldId id="273" r:id="rId18"/>
    <p:sldId id="274" r:id="rId19"/>
    <p:sldId id="275" r:id="rId20"/>
    <p:sldId id="276" r:id="rId21"/>
    <p:sldId id="277" r:id="rId22"/>
    <p:sldId id="278" r:id="rId23"/>
    <p:sldId id="279" r:id="rId24"/>
    <p:sldId id="280" r:id="rId25"/>
    <p:sldId id="281" r:id="rId26"/>
    <p:sldId id="282" r:id="rId27"/>
    <p:sldId id="283" r:id="rId28"/>
    <p:sldId id="284" r:id="rId29"/>
    <p:sldId id="285" r:id="rId30"/>
    <p:sldId id="286" r:id="rId31"/>
    <p:sldId id="287" r:id="rId32"/>
    <p:sldId id="288" r:id="rId33"/>
    <p:sldId id="289" r:id="rId34"/>
  </p:sldIdLst>
  <p:sldSz cx="9144000" cy="6858000" type="screen4x3"/>
  <p:notesSz cx="6858000" cy="9144000"/>
  <p:defaultTextStyle>
    <a:defPPr>
      <a:defRPr lang="fr-FR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nwPKHEuB7EUPkSPpH8Y7bQ==" hashData="GkTdjpezBDcm0KAM9ia0QEsRdgA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33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465" autoAdjust="0"/>
    <p:restoredTop sz="94660"/>
  </p:normalViewPr>
  <p:slideViewPr>
    <p:cSldViewPr>
      <p:cViewPr>
        <p:scale>
          <a:sx n="89" d="100"/>
          <a:sy n="89" d="100"/>
        </p:scale>
        <p:origin x="-1152" y="1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e de titre">
    <p:bg>
      <p:bgPr>
        <a:gradFill rotWithShape="0">
          <a:gsLst>
            <a:gs pos="0">
              <a:schemeClr val="bg1"/>
            </a:gs>
            <a:gs pos="100000">
              <a:schemeClr val="bg1">
                <a:gamma/>
                <a:shade val="48627"/>
                <a:invGamma/>
              </a:schemeClr>
            </a:gs>
          </a:gsLst>
          <a:lin ang="27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8914" name="Group 2"/>
          <p:cNvGrpSpPr>
            <a:grpSpLocks/>
          </p:cNvGrpSpPr>
          <p:nvPr/>
        </p:nvGrpSpPr>
        <p:grpSpPr bwMode="auto">
          <a:xfrm>
            <a:off x="-498475" y="1311275"/>
            <a:ext cx="10429875" cy="5908675"/>
            <a:chOff x="-313" y="824"/>
            <a:chExt cx="6570" cy="3722"/>
          </a:xfrm>
        </p:grpSpPr>
        <p:sp>
          <p:nvSpPr>
            <p:cNvPr id="38915" name="Rectangle 3"/>
            <p:cNvSpPr>
              <a:spLocks noChangeArrowheads="1"/>
            </p:cNvSpPr>
            <p:nvPr userDrawn="1"/>
          </p:nvSpPr>
          <p:spPr bwMode="hidden">
            <a:xfrm rot="20798144" flipV="1">
              <a:off x="-14" y="1033"/>
              <a:ext cx="1744" cy="6"/>
            </a:xfrm>
            <a:prstGeom prst="rect">
              <a:avLst/>
            </a:prstGeom>
            <a:gradFill rotWithShape="0">
              <a:gsLst>
                <a:gs pos="0">
                  <a:schemeClr val="bg1">
                    <a:gamma/>
                    <a:shade val="90980"/>
                    <a:invGamma/>
                  </a:schemeClr>
                </a:gs>
                <a:gs pos="100000">
                  <a:schemeClr val="bg1"/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rot="10800000"/>
            <a:lstStyle/>
            <a:p>
              <a:pPr algn="ctr"/>
              <a:endParaRPr lang="fr-FR" altLang="fr-FR"/>
            </a:p>
          </p:txBody>
        </p:sp>
        <p:sp>
          <p:nvSpPr>
            <p:cNvPr id="38916" name="Rectangle 4"/>
            <p:cNvSpPr>
              <a:spLocks noChangeArrowheads="1"/>
            </p:cNvSpPr>
            <p:nvPr userDrawn="1"/>
          </p:nvSpPr>
          <p:spPr bwMode="hidden">
            <a:xfrm rot="20774366" flipV="1">
              <a:off x="-24" y="1127"/>
              <a:ext cx="2033" cy="6"/>
            </a:xfrm>
            <a:prstGeom prst="rect">
              <a:avLst/>
            </a:prstGeom>
            <a:gradFill rotWithShape="0">
              <a:gsLst>
                <a:gs pos="0">
                  <a:schemeClr val="bg1">
                    <a:gamma/>
                    <a:shade val="90980"/>
                    <a:invGamma/>
                  </a:schemeClr>
                </a:gs>
                <a:gs pos="100000">
                  <a:schemeClr val="bg1"/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rot="10800000"/>
            <a:lstStyle/>
            <a:p>
              <a:pPr algn="ctr"/>
              <a:endParaRPr lang="fr-FR" altLang="fr-FR"/>
            </a:p>
          </p:txBody>
        </p:sp>
        <p:sp>
          <p:nvSpPr>
            <p:cNvPr id="38917" name="Rectangle 5"/>
            <p:cNvSpPr>
              <a:spLocks noChangeArrowheads="1"/>
            </p:cNvSpPr>
            <p:nvPr userDrawn="1"/>
          </p:nvSpPr>
          <p:spPr bwMode="hidden">
            <a:xfrm rot="20757421" flipV="1">
              <a:off x="-27" y="1198"/>
              <a:ext cx="2246" cy="6"/>
            </a:xfrm>
            <a:prstGeom prst="rect">
              <a:avLst/>
            </a:prstGeom>
            <a:gradFill rotWithShape="0">
              <a:gsLst>
                <a:gs pos="0">
                  <a:schemeClr val="bg1">
                    <a:gamma/>
                    <a:shade val="90980"/>
                    <a:invGamma/>
                  </a:schemeClr>
                </a:gs>
                <a:gs pos="100000">
                  <a:schemeClr val="bg1"/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rot="10800000"/>
            <a:lstStyle/>
            <a:p>
              <a:pPr algn="ctr"/>
              <a:endParaRPr lang="fr-FR" altLang="fr-FR"/>
            </a:p>
          </p:txBody>
        </p:sp>
        <p:sp>
          <p:nvSpPr>
            <p:cNvPr id="38918" name="Rectangle 6"/>
            <p:cNvSpPr>
              <a:spLocks noChangeArrowheads="1"/>
            </p:cNvSpPr>
            <p:nvPr userDrawn="1"/>
          </p:nvSpPr>
          <p:spPr bwMode="hidden">
            <a:xfrm rot="20684206" flipV="1">
              <a:off x="-43" y="1283"/>
              <a:ext cx="2476" cy="6"/>
            </a:xfrm>
            <a:prstGeom prst="rect">
              <a:avLst/>
            </a:prstGeom>
            <a:gradFill rotWithShape="0">
              <a:gsLst>
                <a:gs pos="0">
                  <a:schemeClr val="bg1">
                    <a:gamma/>
                    <a:shade val="90980"/>
                    <a:invGamma/>
                  </a:schemeClr>
                </a:gs>
                <a:gs pos="100000">
                  <a:schemeClr val="bg1"/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rot="10800000"/>
            <a:lstStyle/>
            <a:p>
              <a:pPr algn="ctr"/>
              <a:endParaRPr lang="fr-FR" altLang="fr-FR"/>
            </a:p>
          </p:txBody>
        </p:sp>
        <p:sp>
          <p:nvSpPr>
            <p:cNvPr id="38919" name="Rectangle 7"/>
            <p:cNvSpPr>
              <a:spLocks noChangeArrowheads="1"/>
            </p:cNvSpPr>
            <p:nvPr userDrawn="1"/>
          </p:nvSpPr>
          <p:spPr bwMode="hidden">
            <a:xfrm rot="20631226" flipV="1">
              <a:off x="-51" y="1397"/>
              <a:ext cx="2770" cy="6"/>
            </a:xfrm>
            <a:prstGeom prst="rect">
              <a:avLst/>
            </a:prstGeom>
            <a:gradFill rotWithShape="0">
              <a:gsLst>
                <a:gs pos="0">
                  <a:schemeClr val="bg1">
                    <a:gamma/>
                    <a:shade val="90980"/>
                    <a:invGamma/>
                  </a:schemeClr>
                </a:gs>
                <a:gs pos="100000">
                  <a:schemeClr val="bg1"/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rot="10800000"/>
            <a:lstStyle/>
            <a:p>
              <a:pPr algn="ctr"/>
              <a:endParaRPr lang="fr-FR" altLang="fr-FR"/>
            </a:p>
          </p:txBody>
        </p:sp>
        <p:sp>
          <p:nvSpPr>
            <p:cNvPr id="38920" name="Rectangle 8"/>
            <p:cNvSpPr>
              <a:spLocks noChangeArrowheads="1"/>
            </p:cNvSpPr>
            <p:nvPr userDrawn="1"/>
          </p:nvSpPr>
          <p:spPr bwMode="hidden">
            <a:xfrm rot="20554235" flipV="1">
              <a:off x="-65" y="1523"/>
              <a:ext cx="3058" cy="6"/>
            </a:xfrm>
            <a:prstGeom prst="rect">
              <a:avLst/>
            </a:prstGeom>
            <a:gradFill rotWithShape="0">
              <a:gsLst>
                <a:gs pos="0">
                  <a:schemeClr val="bg1">
                    <a:gamma/>
                    <a:shade val="90980"/>
                    <a:invGamma/>
                  </a:schemeClr>
                </a:gs>
                <a:gs pos="100000">
                  <a:schemeClr val="bg1"/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rot="10800000"/>
            <a:lstStyle/>
            <a:p>
              <a:pPr algn="ctr"/>
              <a:endParaRPr lang="fr-FR" altLang="fr-FR"/>
            </a:p>
          </p:txBody>
        </p:sp>
        <p:sp>
          <p:nvSpPr>
            <p:cNvPr id="38921" name="Rectangle 9"/>
            <p:cNvSpPr>
              <a:spLocks noChangeArrowheads="1"/>
            </p:cNvSpPr>
            <p:nvPr userDrawn="1"/>
          </p:nvSpPr>
          <p:spPr bwMode="hidden">
            <a:xfrm rot="20466593" flipV="1">
              <a:off x="-93" y="1694"/>
              <a:ext cx="3403" cy="6"/>
            </a:xfrm>
            <a:prstGeom prst="rect">
              <a:avLst/>
            </a:prstGeom>
            <a:gradFill rotWithShape="0">
              <a:gsLst>
                <a:gs pos="0">
                  <a:schemeClr val="bg1">
                    <a:gamma/>
                    <a:shade val="90980"/>
                    <a:invGamma/>
                  </a:schemeClr>
                </a:gs>
                <a:gs pos="100000">
                  <a:schemeClr val="bg1"/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rot="10800000"/>
            <a:lstStyle/>
            <a:p>
              <a:pPr algn="ctr"/>
              <a:endParaRPr lang="fr-FR" altLang="fr-FR"/>
            </a:p>
          </p:txBody>
        </p:sp>
        <p:sp>
          <p:nvSpPr>
            <p:cNvPr id="38922" name="Rectangle 10"/>
            <p:cNvSpPr>
              <a:spLocks noChangeArrowheads="1"/>
            </p:cNvSpPr>
            <p:nvPr userDrawn="1"/>
          </p:nvSpPr>
          <p:spPr bwMode="hidden">
            <a:xfrm rot="20343219" flipV="1">
              <a:off x="-99" y="1863"/>
              <a:ext cx="3749" cy="6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4706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rot="10800000"/>
            <a:lstStyle/>
            <a:p>
              <a:pPr algn="ctr"/>
              <a:endParaRPr lang="fr-FR" altLang="fr-FR"/>
            </a:p>
          </p:txBody>
        </p:sp>
        <p:sp>
          <p:nvSpPr>
            <p:cNvPr id="38923" name="Rectangle 11"/>
            <p:cNvSpPr>
              <a:spLocks noChangeArrowheads="1"/>
            </p:cNvSpPr>
            <p:nvPr userDrawn="1"/>
          </p:nvSpPr>
          <p:spPr bwMode="hidden">
            <a:xfrm rot="20211065" flipV="1">
              <a:off x="-165" y="2053"/>
              <a:ext cx="4209" cy="6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75686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rot="10800000"/>
            <a:lstStyle/>
            <a:p>
              <a:pPr algn="ctr"/>
              <a:endParaRPr lang="fr-FR" altLang="fr-FR"/>
            </a:p>
          </p:txBody>
        </p:sp>
        <p:sp>
          <p:nvSpPr>
            <p:cNvPr id="38924" name="Rectangle 12"/>
            <p:cNvSpPr>
              <a:spLocks noChangeArrowheads="1"/>
            </p:cNvSpPr>
            <p:nvPr userDrawn="1"/>
          </p:nvSpPr>
          <p:spPr bwMode="hidden">
            <a:xfrm rot="20102912" flipV="1">
              <a:off x="-214" y="2289"/>
              <a:ext cx="4612" cy="6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9804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rot="10800000"/>
            <a:lstStyle/>
            <a:p>
              <a:pPr algn="ctr"/>
              <a:endParaRPr lang="fr-FR" altLang="fr-FR"/>
            </a:p>
          </p:txBody>
        </p:sp>
        <p:sp>
          <p:nvSpPr>
            <p:cNvPr id="38925" name="Rectangle 13"/>
            <p:cNvSpPr>
              <a:spLocks noChangeArrowheads="1"/>
            </p:cNvSpPr>
            <p:nvPr userDrawn="1"/>
          </p:nvSpPr>
          <p:spPr bwMode="hidden">
            <a:xfrm rot="19923405" flipV="1">
              <a:off x="-313" y="2617"/>
              <a:ext cx="5200" cy="6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0784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rot="10800000"/>
            <a:lstStyle/>
            <a:p>
              <a:pPr algn="ctr"/>
              <a:endParaRPr lang="fr-FR" altLang="fr-FR"/>
            </a:p>
          </p:txBody>
        </p:sp>
        <p:sp>
          <p:nvSpPr>
            <p:cNvPr id="38926" name="Rectangle 14"/>
            <p:cNvSpPr>
              <a:spLocks noChangeArrowheads="1"/>
            </p:cNvSpPr>
            <p:nvPr userDrawn="1"/>
          </p:nvSpPr>
          <p:spPr bwMode="hidden">
            <a:xfrm rot="19686284" flipV="1">
              <a:off x="9" y="2881"/>
              <a:ext cx="5401" cy="6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46275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rot="10800000"/>
            <a:lstStyle/>
            <a:p>
              <a:pPr algn="ctr"/>
              <a:endParaRPr lang="fr-FR" altLang="fr-FR"/>
            </a:p>
          </p:txBody>
        </p:sp>
        <p:sp>
          <p:nvSpPr>
            <p:cNvPr id="38927" name="Rectangle 15"/>
            <p:cNvSpPr>
              <a:spLocks noChangeArrowheads="1"/>
            </p:cNvSpPr>
            <p:nvPr userDrawn="1"/>
          </p:nvSpPr>
          <p:spPr bwMode="hidden">
            <a:xfrm rot="19383534" flipV="1">
              <a:off x="1319" y="2928"/>
              <a:ext cx="4612" cy="6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30196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rot="10800000"/>
            <a:lstStyle/>
            <a:p>
              <a:pPr algn="ctr"/>
              <a:endParaRPr lang="fr-FR" altLang="fr-FR"/>
            </a:p>
          </p:txBody>
        </p:sp>
        <p:sp>
          <p:nvSpPr>
            <p:cNvPr id="38928" name="Rectangle 16"/>
            <p:cNvSpPr>
              <a:spLocks noChangeArrowheads="1"/>
            </p:cNvSpPr>
            <p:nvPr userDrawn="1"/>
          </p:nvSpPr>
          <p:spPr bwMode="hidden">
            <a:xfrm rot="18994182" flipV="1">
              <a:off x="2681" y="3071"/>
              <a:ext cx="3576" cy="6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3137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rot="10800000"/>
            <a:lstStyle/>
            <a:p>
              <a:pPr algn="ctr"/>
              <a:endParaRPr lang="fr-FR" altLang="fr-FR"/>
            </a:p>
          </p:txBody>
        </p:sp>
        <p:sp>
          <p:nvSpPr>
            <p:cNvPr id="38929" name="Rectangle 17"/>
            <p:cNvSpPr>
              <a:spLocks noChangeArrowheads="1"/>
            </p:cNvSpPr>
            <p:nvPr userDrawn="1"/>
          </p:nvSpPr>
          <p:spPr bwMode="hidden">
            <a:xfrm rot="18603245" flipV="1">
              <a:off x="4052" y="3504"/>
              <a:ext cx="2079" cy="6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rot="10800000" vert="eaVert"/>
            <a:lstStyle/>
            <a:p>
              <a:pPr algn="ctr"/>
              <a:endParaRPr lang="fr-FR" altLang="fr-FR"/>
            </a:p>
          </p:txBody>
        </p:sp>
        <p:sp>
          <p:nvSpPr>
            <p:cNvPr id="38930" name="Rectangle 18"/>
            <p:cNvSpPr>
              <a:spLocks noChangeArrowheads="1"/>
            </p:cNvSpPr>
            <p:nvPr userDrawn="1"/>
          </p:nvSpPr>
          <p:spPr bwMode="hidden">
            <a:xfrm rot="39991575" flipH="1" flipV="1">
              <a:off x="5368" y="4167"/>
              <a:ext cx="501" cy="6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rot="10800000" vert="eaVert"/>
            <a:lstStyle/>
            <a:p>
              <a:pPr algn="ctr"/>
              <a:endParaRPr lang="fr-FR" altLang="fr-FR"/>
            </a:p>
          </p:txBody>
        </p:sp>
        <p:sp>
          <p:nvSpPr>
            <p:cNvPr id="38931" name="Rectangle 19"/>
            <p:cNvSpPr>
              <a:spLocks noChangeArrowheads="1"/>
            </p:cNvSpPr>
            <p:nvPr userDrawn="1"/>
          </p:nvSpPr>
          <p:spPr bwMode="hidden">
            <a:xfrm rot="-20541361">
              <a:off x="-146" y="2360"/>
              <a:ext cx="6046" cy="6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5451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algn="ctr"/>
              <a:endParaRPr lang="fr-FR" altLang="fr-FR"/>
            </a:p>
          </p:txBody>
        </p:sp>
        <p:sp>
          <p:nvSpPr>
            <p:cNvPr id="38932" name="Rectangle 20"/>
            <p:cNvSpPr>
              <a:spLocks noChangeArrowheads="1"/>
            </p:cNvSpPr>
            <p:nvPr userDrawn="1"/>
          </p:nvSpPr>
          <p:spPr bwMode="hidden">
            <a:xfrm rot="-20036206">
              <a:off x="-198" y="3396"/>
              <a:ext cx="4142" cy="6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3529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accent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algn="ctr"/>
              <a:endParaRPr lang="fr-FR" altLang="fr-FR"/>
            </a:p>
          </p:txBody>
        </p:sp>
        <p:sp>
          <p:nvSpPr>
            <p:cNvPr id="38933" name="Rectangle 21"/>
            <p:cNvSpPr>
              <a:spLocks noChangeArrowheads="1"/>
            </p:cNvSpPr>
            <p:nvPr userDrawn="1"/>
          </p:nvSpPr>
          <p:spPr bwMode="hidden">
            <a:xfrm rot="1732981">
              <a:off x="-165" y="3624"/>
              <a:ext cx="2804" cy="6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3529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accent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algn="ctr"/>
              <a:endParaRPr lang="fr-FR" altLang="fr-FR"/>
            </a:p>
          </p:txBody>
        </p:sp>
        <p:sp>
          <p:nvSpPr>
            <p:cNvPr id="38934" name="Rectangle 22"/>
            <p:cNvSpPr>
              <a:spLocks noChangeArrowheads="1"/>
            </p:cNvSpPr>
            <p:nvPr userDrawn="1"/>
          </p:nvSpPr>
          <p:spPr bwMode="hidden">
            <a:xfrm rot="1969083">
              <a:off x="-110" y="3922"/>
              <a:ext cx="1400" cy="6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9804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algn="ctr"/>
              <a:endParaRPr lang="fr-FR" altLang="fr-FR"/>
            </a:p>
          </p:txBody>
        </p:sp>
        <p:sp>
          <p:nvSpPr>
            <p:cNvPr id="38935" name="Rectangle 23"/>
            <p:cNvSpPr>
              <a:spLocks noChangeArrowheads="1"/>
            </p:cNvSpPr>
            <p:nvPr userDrawn="1"/>
          </p:nvSpPr>
          <p:spPr bwMode="hidden">
            <a:xfrm rot="-20213826">
              <a:off x="-216" y="3221"/>
              <a:ext cx="5477" cy="6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48627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algn="ctr"/>
              <a:endParaRPr lang="fr-FR" altLang="fr-FR"/>
            </a:p>
          </p:txBody>
        </p:sp>
        <p:sp>
          <p:nvSpPr>
            <p:cNvPr id="38936" name="Rectangle 24"/>
            <p:cNvSpPr>
              <a:spLocks noChangeArrowheads="1"/>
            </p:cNvSpPr>
            <p:nvPr userDrawn="1"/>
          </p:nvSpPr>
          <p:spPr bwMode="hidden">
            <a:xfrm rot="22583969">
              <a:off x="-115" y="2129"/>
              <a:ext cx="6016" cy="6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57647"/>
                    <a:invGamma/>
                  </a:schemeClr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algn="ctr"/>
              <a:endParaRPr lang="fr-FR" altLang="fr-FR"/>
            </a:p>
          </p:txBody>
        </p:sp>
        <p:sp>
          <p:nvSpPr>
            <p:cNvPr id="38937" name="Rectangle 25"/>
            <p:cNvSpPr>
              <a:spLocks noChangeArrowheads="1"/>
            </p:cNvSpPr>
            <p:nvPr userDrawn="1"/>
          </p:nvSpPr>
          <p:spPr bwMode="hidden">
            <a:xfrm rot="930109" flipV="1">
              <a:off x="80" y="1946"/>
              <a:ext cx="5756" cy="6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0784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rot="10800000"/>
            <a:lstStyle/>
            <a:p>
              <a:pPr algn="ctr"/>
              <a:endParaRPr lang="fr-FR" altLang="fr-FR"/>
            </a:p>
          </p:txBody>
        </p:sp>
        <p:sp>
          <p:nvSpPr>
            <p:cNvPr id="38938" name="Rectangle 26"/>
            <p:cNvSpPr>
              <a:spLocks noChangeArrowheads="1"/>
            </p:cNvSpPr>
            <p:nvPr userDrawn="1"/>
          </p:nvSpPr>
          <p:spPr bwMode="hidden">
            <a:xfrm rot="-20731987">
              <a:off x="374" y="1802"/>
              <a:ext cx="5475" cy="6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0784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algn="ctr"/>
              <a:endParaRPr lang="fr-FR" altLang="fr-FR"/>
            </a:p>
          </p:txBody>
        </p:sp>
        <p:sp>
          <p:nvSpPr>
            <p:cNvPr id="38939" name="Rectangle 27"/>
            <p:cNvSpPr>
              <a:spLocks noChangeArrowheads="1"/>
            </p:cNvSpPr>
            <p:nvPr userDrawn="1"/>
          </p:nvSpPr>
          <p:spPr bwMode="hidden">
            <a:xfrm rot="-64024402">
              <a:off x="848" y="1582"/>
              <a:ext cx="4976" cy="6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0784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algn="ctr"/>
              <a:endParaRPr lang="fr-FR" altLang="fr-FR"/>
            </a:p>
          </p:txBody>
        </p:sp>
        <p:sp>
          <p:nvSpPr>
            <p:cNvPr id="38940" name="Rectangle 28"/>
            <p:cNvSpPr>
              <a:spLocks noChangeArrowheads="1"/>
            </p:cNvSpPr>
            <p:nvPr userDrawn="1"/>
          </p:nvSpPr>
          <p:spPr bwMode="hidden">
            <a:xfrm rot="-42464612">
              <a:off x="1053" y="1476"/>
              <a:ext cx="4759" cy="6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0784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algn="ctr"/>
              <a:endParaRPr lang="fr-FR" altLang="fr-FR"/>
            </a:p>
          </p:txBody>
        </p:sp>
        <p:sp>
          <p:nvSpPr>
            <p:cNvPr id="38941" name="Rectangle 29"/>
            <p:cNvSpPr>
              <a:spLocks noChangeArrowheads="1"/>
            </p:cNvSpPr>
            <p:nvPr userDrawn="1"/>
          </p:nvSpPr>
          <p:spPr bwMode="hidden">
            <a:xfrm rot="-20907336">
              <a:off x="1244" y="1377"/>
              <a:ext cx="4557" cy="6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6667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algn="ctr"/>
              <a:endParaRPr lang="fr-FR" altLang="fr-FR"/>
            </a:p>
          </p:txBody>
        </p:sp>
        <p:sp>
          <p:nvSpPr>
            <p:cNvPr id="38942" name="Rectangle 30"/>
            <p:cNvSpPr>
              <a:spLocks noChangeArrowheads="1"/>
            </p:cNvSpPr>
            <p:nvPr userDrawn="1"/>
          </p:nvSpPr>
          <p:spPr bwMode="hidden">
            <a:xfrm rot="655690" flipV="1">
              <a:off x="1487" y="1305"/>
              <a:ext cx="4314" cy="6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6667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rot="10800000"/>
            <a:lstStyle/>
            <a:p>
              <a:pPr algn="ctr"/>
              <a:endParaRPr lang="fr-FR" altLang="fr-FR"/>
            </a:p>
          </p:txBody>
        </p:sp>
        <p:sp>
          <p:nvSpPr>
            <p:cNvPr id="38943" name="Rectangle 31"/>
            <p:cNvSpPr>
              <a:spLocks noChangeArrowheads="1"/>
            </p:cNvSpPr>
            <p:nvPr userDrawn="1"/>
          </p:nvSpPr>
          <p:spPr bwMode="hidden">
            <a:xfrm rot="636921" flipV="1">
              <a:off x="1650" y="1218"/>
              <a:ext cx="4154" cy="6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6667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rot="10800000"/>
            <a:lstStyle/>
            <a:p>
              <a:pPr algn="ctr"/>
              <a:endParaRPr lang="fr-FR" altLang="fr-FR"/>
            </a:p>
          </p:txBody>
        </p:sp>
        <p:sp>
          <p:nvSpPr>
            <p:cNvPr id="38944" name="Rectangle 32"/>
            <p:cNvSpPr>
              <a:spLocks noChangeArrowheads="1"/>
            </p:cNvSpPr>
            <p:nvPr userDrawn="1"/>
          </p:nvSpPr>
          <p:spPr bwMode="hidden">
            <a:xfrm rot="803987" flipV="1">
              <a:off x="611" y="1684"/>
              <a:ext cx="5204" cy="6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0784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rot="10800000"/>
            <a:lstStyle/>
            <a:p>
              <a:pPr algn="ctr"/>
              <a:endParaRPr lang="fr-FR" altLang="fr-FR"/>
            </a:p>
          </p:txBody>
        </p:sp>
        <p:sp>
          <p:nvSpPr>
            <p:cNvPr id="38945" name="Rectangle 33"/>
            <p:cNvSpPr>
              <a:spLocks noChangeArrowheads="1"/>
            </p:cNvSpPr>
            <p:nvPr userDrawn="1"/>
          </p:nvSpPr>
          <p:spPr bwMode="hidden">
            <a:xfrm rot="1273217" flipV="1">
              <a:off x="-204" y="2976"/>
              <a:ext cx="6150" cy="6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5451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rot="10800000"/>
            <a:lstStyle/>
            <a:p>
              <a:pPr algn="ctr"/>
              <a:endParaRPr lang="fr-FR" altLang="fr-FR"/>
            </a:p>
          </p:txBody>
        </p:sp>
        <p:sp>
          <p:nvSpPr>
            <p:cNvPr id="38946" name="Rectangle 34"/>
            <p:cNvSpPr>
              <a:spLocks noChangeArrowheads="1"/>
            </p:cNvSpPr>
            <p:nvPr userDrawn="1"/>
          </p:nvSpPr>
          <p:spPr bwMode="hidden">
            <a:xfrm rot="1169729" flipV="1">
              <a:off x="-174" y="2663"/>
              <a:ext cx="6104" cy="6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51373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rot="10800000"/>
            <a:lstStyle/>
            <a:p>
              <a:pPr algn="ctr"/>
              <a:endParaRPr lang="fr-FR" altLang="fr-FR"/>
            </a:p>
          </p:txBody>
        </p:sp>
        <p:sp>
          <p:nvSpPr>
            <p:cNvPr id="38947" name="Oval 35"/>
            <p:cNvSpPr>
              <a:spLocks noChangeArrowheads="1"/>
            </p:cNvSpPr>
            <p:nvPr/>
          </p:nvSpPr>
          <p:spPr bwMode="hidden">
            <a:xfrm>
              <a:off x="740" y="3359"/>
              <a:ext cx="168" cy="96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6667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fr-FR"/>
            </a:p>
          </p:txBody>
        </p:sp>
        <p:sp>
          <p:nvSpPr>
            <p:cNvPr id="38948" name="Oval 36"/>
            <p:cNvSpPr>
              <a:spLocks noChangeArrowheads="1"/>
            </p:cNvSpPr>
            <p:nvPr/>
          </p:nvSpPr>
          <p:spPr bwMode="hidden">
            <a:xfrm>
              <a:off x="236" y="3074"/>
              <a:ext cx="168" cy="95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9804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fr-FR"/>
            </a:p>
          </p:txBody>
        </p:sp>
        <p:sp>
          <p:nvSpPr>
            <p:cNvPr id="38949" name="Oval 37"/>
            <p:cNvSpPr>
              <a:spLocks noChangeArrowheads="1"/>
            </p:cNvSpPr>
            <p:nvPr/>
          </p:nvSpPr>
          <p:spPr bwMode="hidden">
            <a:xfrm>
              <a:off x="159" y="3652"/>
              <a:ext cx="196" cy="106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6667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fr-FR"/>
            </a:p>
          </p:txBody>
        </p:sp>
        <p:sp>
          <p:nvSpPr>
            <p:cNvPr id="38950" name="Oval 38"/>
            <p:cNvSpPr>
              <a:spLocks noChangeArrowheads="1"/>
            </p:cNvSpPr>
            <p:nvPr/>
          </p:nvSpPr>
          <p:spPr bwMode="hidden">
            <a:xfrm>
              <a:off x="2077" y="2661"/>
              <a:ext cx="156" cy="84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6667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fr-FR"/>
            </a:p>
          </p:txBody>
        </p:sp>
        <p:sp>
          <p:nvSpPr>
            <p:cNvPr id="38951" name="Oval 39"/>
            <p:cNvSpPr>
              <a:spLocks noChangeArrowheads="1"/>
            </p:cNvSpPr>
            <p:nvPr/>
          </p:nvSpPr>
          <p:spPr bwMode="hidden">
            <a:xfrm>
              <a:off x="1223" y="3076"/>
              <a:ext cx="168" cy="95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6667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fr-FR"/>
            </a:p>
          </p:txBody>
        </p:sp>
        <p:sp>
          <p:nvSpPr>
            <p:cNvPr id="38952" name="Oval 40"/>
            <p:cNvSpPr>
              <a:spLocks noChangeArrowheads="1"/>
            </p:cNvSpPr>
            <p:nvPr/>
          </p:nvSpPr>
          <p:spPr bwMode="hidden">
            <a:xfrm>
              <a:off x="1686" y="2857"/>
              <a:ext cx="156" cy="90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6667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fr-FR"/>
            </a:p>
          </p:txBody>
        </p:sp>
        <p:sp>
          <p:nvSpPr>
            <p:cNvPr id="38953" name="Oval 41"/>
            <p:cNvSpPr>
              <a:spLocks noChangeArrowheads="1"/>
            </p:cNvSpPr>
            <p:nvPr/>
          </p:nvSpPr>
          <p:spPr bwMode="hidden">
            <a:xfrm>
              <a:off x="750" y="2839"/>
              <a:ext cx="151" cy="89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9804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fr-FR"/>
            </a:p>
          </p:txBody>
        </p:sp>
        <p:sp>
          <p:nvSpPr>
            <p:cNvPr id="38954" name="Oval 42"/>
            <p:cNvSpPr>
              <a:spLocks noChangeArrowheads="1"/>
            </p:cNvSpPr>
            <p:nvPr/>
          </p:nvSpPr>
          <p:spPr bwMode="hidden">
            <a:xfrm>
              <a:off x="367" y="2656"/>
              <a:ext cx="150" cy="84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75686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fr-FR"/>
            </a:p>
          </p:txBody>
        </p:sp>
        <p:sp>
          <p:nvSpPr>
            <p:cNvPr id="38955" name="Oval 43"/>
            <p:cNvSpPr>
              <a:spLocks noChangeArrowheads="1"/>
            </p:cNvSpPr>
            <p:nvPr/>
          </p:nvSpPr>
          <p:spPr bwMode="hidden">
            <a:xfrm>
              <a:off x="1172" y="2642"/>
              <a:ext cx="156" cy="83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9804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fr-FR"/>
            </a:p>
          </p:txBody>
        </p:sp>
        <p:sp>
          <p:nvSpPr>
            <p:cNvPr id="38956" name="Oval 44"/>
            <p:cNvSpPr>
              <a:spLocks noChangeArrowheads="1"/>
            </p:cNvSpPr>
            <p:nvPr/>
          </p:nvSpPr>
          <p:spPr bwMode="hidden">
            <a:xfrm>
              <a:off x="2401" y="2485"/>
              <a:ext cx="156" cy="83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6667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fr-FR"/>
            </a:p>
          </p:txBody>
        </p:sp>
        <p:sp>
          <p:nvSpPr>
            <p:cNvPr id="38957" name="Oval 45"/>
            <p:cNvSpPr>
              <a:spLocks noChangeArrowheads="1"/>
            </p:cNvSpPr>
            <p:nvPr/>
          </p:nvSpPr>
          <p:spPr bwMode="hidden">
            <a:xfrm>
              <a:off x="1910" y="2314"/>
              <a:ext cx="134" cy="73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9804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fr-FR"/>
            </a:p>
          </p:txBody>
        </p:sp>
        <p:sp>
          <p:nvSpPr>
            <p:cNvPr id="38958" name="Oval 46"/>
            <p:cNvSpPr>
              <a:spLocks noChangeArrowheads="1"/>
            </p:cNvSpPr>
            <p:nvPr/>
          </p:nvSpPr>
          <p:spPr bwMode="hidden">
            <a:xfrm>
              <a:off x="2254" y="2154"/>
              <a:ext cx="134" cy="6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9804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fr-FR"/>
            </a:p>
          </p:txBody>
        </p:sp>
        <p:sp>
          <p:nvSpPr>
            <p:cNvPr id="38959" name="Oval 47"/>
            <p:cNvSpPr>
              <a:spLocks noChangeArrowheads="1"/>
            </p:cNvSpPr>
            <p:nvPr/>
          </p:nvSpPr>
          <p:spPr bwMode="hidden">
            <a:xfrm>
              <a:off x="2742" y="2305"/>
              <a:ext cx="140" cy="72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6667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fr-FR"/>
            </a:p>
          </p:txBody>
        </p:sp>
        <p:sp>
          <p:nvSpPr>
            <p:cNvPr id="38960" name="Oval 48"/>
            <p:cNvSpPr>
              <a:spLocks noChangeArrowheads="1"/>
            </p:cNvSpPr>
            <p:nvPr/>
          </p:nvSpPr>
          <p:spPr bwMode="hidden">
            <a:xfrm>
              <a:off x="2812" y="1898"/>
              <a:ext cx="129" cy="6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9804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fr-FR"/>
            </a:p>
          </p:txBody>
        </p:sp>
        <p:sp>
          <p:nvSpPr>
            <p:cNvPr id="38961" name="Oval 49"/>
            <p:cNvSpPr>
              <a:spLocks noChangeArrowheads="1"/>
            </p:cNvSpPr>
            <p:nvPr/>
          </p:nvSpPr>
          <p:spPr bwMode="hidden">
            <a:xfrm>
              <a:off x="3721" y="1792"/>
              <a:ext cx="128" cy="6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9804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fr-FR"/>
            </a:p>
          </p:txBody>
        </p:sp>
        <p:sp>
          <p:nvSpPr>
            <p:cNvPr id="38962" name="Oval 50"/>
            <p:cNvSpPr>
              <a:spLocks noChangeArrowheads="1"/>
            </p:cNvSpPr>
            <p:nvPr/>
          </p:nvSpPr>
          <p:spPr bwMode="hidden">
            <a:xfrm>
              <a:off x="3528" y="1896"/>
              <a:ext cx="128" cy="6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9804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fr-FR"/>
            </a:p>
          </p:txBody>
        </p:sp>
        <p:sp>
          <p:nvSpPr>
            <p:cNvPr id="38963" name="Oval 51"/>
            <p:cNvSpPr>
              <a:spLocks noChangeArrowheads="1"/>
            </p:cNvSpPr>
            <p:nvPr/>
          </p:nvSpPr>
          <p:spPr bwMode="hidden">
            <a:xfrm>
              <a:off x="3064" y="1778"/>
              <a:ext cx="128" cy="62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9804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fr-FR"/>
            </a:p>
          </p:txBody>
        </p:sp>
        <p:sp>
          <p:nvSpPr>
            <p:cNvPr id="38964" name="Oval 52"/>
            <p:cNvSpPr>
              <a:spLocks noChangeArrowheads="1"/>
            </p:cNvSpPr>
            <p:nvPr/>
          </p:nvSpPr>
          <p:spPr bwMode="hidden">
            <a:xfrm>
              <a:off x="3277" y="2024"/>
              <a:ext cx="134" cy="73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0784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fr-FR"/>
            </a:p>
          </p:txBody>
        </p:sp>
        <p:sp>
          <p:nvSpPr>
            <p:cNvPr id="38965" name="Oval 53"/>
            <p:cNvSpPr>
              <a:spLocks noChangeArrowheads="1"/>
            </p:cNvSpPr>
            <p:nvPr/>
          </p:nvSpPr>
          <p:spPr bwMode="hidden">
            <a:xfrm>
              <a:off x="3027" y="2160"/>
              <a:ext cx="133" cy="6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0784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fr-FR"/>
            </a:p>
          </p:txBody>
        </p:sp>
        <p:sp>
          <p:nvSpPr>
            <p:cNvPr id="38966" name="Oval 54"/>
            <p:cNvSpPr>
              <a:spLocks noChangeArrowheads="1"/>
            </p:cNvSpPr>
            <p:nvPr/>
          </p:nvSpPr>
          <p:spPr bwMode="hidden">
            <a:xfrm>
              <a:off x="1569" y="2453"/>
              <a:ext cx="150" cy="90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9804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fr-FR"/>
            </a:p>
          </p:txBody>
        </p:sp>
        <p:sp>
          <p:nvSpPr>
            <p:cNvPr id="38967" name="Oval 55"/>
            <p:cNvSpPr>
              <a:spLocks noChangeArrowheads="1"/>
            </p:cNvSpPr>
            <p:nvPr/>
          </p:nvSpPr>
          <p:spPr bwMode="hidden">
            <a:xfrm>
              <a:off x="1863" y="2028"/>
              <a:ext cx="139" cy="6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75686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fr-FR"/>
            </a:p>
          </p:txBody>
        </p:sp>
        <p:sp>
          <p:nvSpPr>
            <p:cNvPr id="38968" name="Oval 56"/>
            <p:cNvSpPr>
              <a:spLocks noChangeArrowheads="1"/>
            </p:cNvSpPr>
            <p:nvPr/>
          </p:nvSpPr>
          <p:spPr bwMode="hidden">
            <a:xfrm>
              <a:off x="1513" y="2175"/>
              <a:ext cx="139" cy="6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75686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fr-FR"/>
            </a:p>
          </p:txBody>
        </p:sp>
        <p:sp>
          <p:nvSpPr>
            <p:cNvPr id="38969" name="Oval 57"/>
            <p:cNvSpPr>
              <a:spLocks noChangeArrowheads="1"/>
            </p:cNvSpPr>
            <p:nvPr/>
          </p:nvSpPr>
          <p:spPr bwMode="hidden">
            <a:xfrm>
              <a:off x="1191" y="2311"/>
              <a:ext cx="134" cy="72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75686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fr-FR"/>
            </a:p>
          </p:txBody>
        </p:sp>
        <p:sp>
          <p:nvSpPr>
            <p:cNvPr id="38970" name="Oval 58"/>
            <p:cNvSpPr>
              <a:spLocks noChangeArrowheads="1"/>
            </p:cNvSpPr>
            <p:nvPr/>
          </p:nvSpPr>
          <p:spPr bwMode="hidden">
            <a:xfrm>
              <a:off x="1154" y="2047"/>
              <a:ext cx="134" cy="6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78824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fr-FR"/>
            </a:p>
          </p:txBody>
        </p:sp>
        <p:sp>
          <p:nvSpPr>
            <p:cNvPr id="38971" name="Oval 59"/>
            <p:cNvSpPr>
              <a:spLocks noChangeArrowheads="1"/>
            </p:cNvSpPr>
            <p:nvPr/>
          </p:nvSpPr>
          <p:spPr bwMode="hidden">
            <a:xfrm>
              <a:off x="1142" y="1803"/>
              <a:ext cx="128" cy="6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78824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fr-FR"/>
            </a:p>
          </p:txBody>
        </p:sp>
        <p:sp>
          <p:nvSpPr>
            <p:cNvPr id="38972" name="Oval 60"/>
            <p:cNvSpPr>
              <a:spLocks noChangeArrowheads="1"/>
            </p:cNvSpPr>
            <p:nvPr/>
          </p:nvSpPr>
          <p:spPr bwMode="hidden">
            <a:xfrm>
              <a:off x="1500" y="1912"/>
              <a:ext cx="128" cy="6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78824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fr-FR"/>
            </a:p>
          </p:txBody>
        </p:sp>
        <p:sp>
          <p:nvSpPr>
            <p:cNvPr id="38973" name="Oval 61"/>
            <p:cNvSpPr>
              <a:spLocks noChangeArrowheads="1"/>
            </p:cNvSpPr>
            <p:nvPr/>
          </p:nvSpPr>
          <p:spPr bwMode="hidden">
            <a:xfrm>
              <a:off x="1804" y="1801"/>
              <a:ext cx="128" cy="6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78824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fr-FR"/>
            </a:p>
          </p:txBody>
        </p:sp>
        <p:sp>
          <p:nvSpPr>
            <p:cNvPr id="38974" name="Oval 62"/>
            <p:cNvSpPr>
              <a:spLocks noChangeArrowheads="1"/>
            </p:cNvSpPr>
            <p:nvPr/>
          </p:nvSpPr>
          <p:spPr bwMode="hidden">
            <a:xfrm>
              <a:off x="2159" y="1905"/>
              <a:ext cx="128" cy="6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78824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fr-FR"/>
            </a:p>
          </p:txBody>
        </p:sp>
        <p:sp>
          <p:nvSpPr>
            <p:cNvPr id="38975" name="Oval 63"/>
            <p:cNvSpPr>
              <a:spLocks noChangeArrowheads="1"/>
            </p:cNvSpPr>
            <p:nvPr/>
          </p:nvSpPr>
          <p:spPr bwMode="hidden">
            <a:xfrm>
              <a:off x="2432" y="1787"/>
              <a:ext cx="128" cy="6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78824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fr-FR"/>
            </a:p>
          </p:txBody>
        </p:sp>
        <p:sp>
          <p:nvSpPr>
            <p:cNvPr id="38976" name="Oval 64"/>
            <p:cNvSpPr>
              <a:spLocks noChangeArrowheads="1"/>
            </p:cNvSpPr>
            <p:nvPr/>
          </p:nvSpPr>
          <p:spPr bwMode="hidden">
            <a:xfrm>
              <a:off x="470" y="2032"/>
              <a:ext cx="134" cy="73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1961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fr-FR"/>
            </a:p>
          </p:txBody>
        </p:sp>
        <p:sp>
          <p:nvSpPr>
            <p:cNvPr id="38977" name="Oval 65"/>
            <p:cNvSpPr>
              <a:spLocks noChangeArrowheads="1"/>
            </p:cNvSpPr>
            <p:nvPr/>
          </p:nvSpPr>
          <p:spPr bwMode="hidden">
            <a:xfrm>
              <a:off x="68" y="2166"/>
              <a:ext cx="134" cy="73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1961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fr-FR"/>
            </a:p>
          </p:txBody>
        </p:sp>
        <p:sp>
          <p:nvSpPr>
            <p:cNvPr id="38978" name="Oval 66"/>
            <p:cNvSpPr>
              <a:spLocks noChangeArrowheads="1"/>
            </p:cNvSpPr>
            <p:nvPr/>
          </p:nvSpPr>
          <p:spPr bwMode="hidden">
            <a:xfrm>
              <a:off x="798" y="1916"/>
              <a:ext cx="128" cy="6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1961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fr-FR"/>
            </a:p>
          </p:txBody>
        </p:sp>
        <p:sp>
          <p:nvSpPr>
            <p:cNvPr id="38979" name="Oval 67"/>
            <p:cNvSpPr>
              <a:spLocks noChangeArrowheads="1"/>
            </p:cNvSpPr>
            <p:nvPr/>
          </p:nvSpPr>
          <p:spPr bwMode="hidden">
            <a:xfrm>
              <a:off x="455" y="1797"/>
              <a:ext cx="128" cy="6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4706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fr-FR"/>
            </a:p>
          </p:txBody>
        </p:sp>
        <p:sp>
          <p:nvSpPr>
            <p:cNvPr id="38980" name="Oval 68"/>
            <p:cNvSpPr>
              <a:spLocks noChangeArrowheads="1"/>
            </p:cNvSpPr>
            <p:nvPr/>
          </p:nvSpPr>
          <p:spPr bwMode="hidden">
            <a:xfrm>
              <a:off x="113" y="1901"/>
              <a:ext cx="128" cy="6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4706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fr-FR"/>
            </a:p>
          </p:txBody>
        </p:sp>
        <p:sp>
          <p:nvSpPr>
            <p:cNvPr id="38981" name="Oval 69"/>
            <p:cNvSpPr>
              <a:spLocks noChangeArrowheads="1"/>
            </p:cNvSpPr>
            <p:nvPr/>
          </p:nvSpPr>
          <p:spPr bwMode="hidden">
            <a:xfrm>
              <a:off x="432" y="2323"/>
              <a:ext cx="139" cy="6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78824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fr-FR"/>
            </a:p>
          </p:txBody>
        </p:sp>
        <p:sp>
          <p:nvSpPr>
            <p:cNvPr id="38982" name="Oval 70"/>
            <p:cNvSpPr>
              <a:spLocks noChangeArrowheads="1"/>
            </p:cNvSpPr>
            <p:nvPr/>
          </p:nvSpPr>
          <p:spPr bwMode="hidden">
            <a:xfrm>
              <a:off x="814" y="2178"/>
              <a:ext cx="134" cy="6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78824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fr-FR"/>
            </a:p>
          </p:txBody>
        </p:sp>
        <p:sp>
          <p:nvSpPr>
            <p:cNvPr id="38983" name="Oval 71"/>
            <p:cNvSpPr>
              <a:spLocks noChangeArrowheads="1"/>
            </p:cNvSpPr>
            <p:nvPr/>
          </p:nvSpPr>
          <p:spPr bwMode="hidden">
            <a:xfrm>
              <a:off x="789" y="2472"/>
              <a:ext cx="156" cy="89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75686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fr-FR"/>
            </a:p>
          </p:txBody>
        </p:sp>
        <p:sp>
          <p:nvSpPr>
            <p:cNvPr id="38984" name="Oval 72"/>
            <p:cNvSpPr>
              <a:spLocks noChangeArrowheads="1"/>
            </p:cNvSpPr>
            <p:nvPr/>
          </p:nvSpPr>
          <p:spPr bwMode="hidden">
            <a:xfrm>
              <a:off x="2544" y="2015"/>
              <a:ext cx="140" cy="72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9804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fr-FR"/>
            </a:p>
          </p:txBody>
        </p:sp>
        <p:sp>
          <p:nvSpPr>
            <p:cNvPr id="38985" name="Oval 73"/>
            <p:cNvSpPr>
              <a:spLocks noChangeArrowheads="1"/>
            </p:cNvSpPr>
            <p:nvPr/>
          </p:nvSpPr>
          <p:spPr bwMode="hidden">
            <a:xfrm>
              <a:off x="1457" y="1700"/>
              <a:ext cx="123" cy="5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1961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fr-FR"/>
            </a:p>
          </p:txBody>
        </p:sp>
        <p:sp>
          <p:nvSpPr>
            <p:cNvPr id="38986" name="Oval 74"/>
            <p:cNvSpPr>
              <a:spLocks noChangeArrowheads="1"/>
            </p:cNvSpPr>
            <p:nvPr/>
          </p:nvSpPr>
          <p:spPr bwMode="hidden">
            <a:xfrm>
              <a:off x="1747" y="1599"/>
              <a:ext cx="123" cy="50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1961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fr-FR"/>
            </a:p>
          </p:txBody>
        </p:sp>
        <p:sp>
          <p:nvSpPr>
            <p:cNvPr id="38987" name="Oval 75"/>
            <p:cNvSpPr>
              <a:spLocks noChangeArrowheads="1"/>
            </p:cNvSpPr>
            <p:nvPr/>
          </p:nvSpPr>
          <p:spPr bwMode="hidden">
            <a:xfrm>
              <a:off x="1385" y="1506"/>
              <a:ext cx="123" cy="50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1961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fr-FR"/>
            </a:p>
          </p:txBody>
        </p:sp>
        <p:sp>
          <p:nvSpPr>
            <p:cNvPr id="38988" name="Oval 76"/>
            <p:cNvSpPr>
              <a:spLocks noChangeArrowheads="1"/>
            </p:cNvSpPr>
            <p:nvPr/>
          </p:nvSpPr>
          <p:spPr bwMode="hidden">
            <a:xfrm>
              <a:off x="1093" y="1595"/>
              <a:ext cx="123" cy="5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1961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fr-FR"/>
            </a:p>
          </p:txBody>
        </p:sp>
        <p:sp>
          <p:nvSpPr>
            <p:cNvPr id="38989" name="Oval 77"/>
            <p:cNvSpPr>
              <a:spLocks noChangeArrowheads="1"/>
            </p:cNvSpPr>
            <p:nvPr/>
          </p:nvSpPr>
          <p:spPr bwMode="hidden">
            <a:xfrm>
              <a:off x="792" y="1690"/>
              <a:ext cx="124" cy="5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4706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fr-FR"/>
            </a:p>
          </p:txBody>
        </p:sp>
        <p:sp>
          <p:nvSpPr>
            <p:cNvPr id="38990" name="Oval 78"/>
            <p:cNvSpPr>
              <a:spLocks noChangeArrowheads="1"/>
            </p:cNvSpPr>
            <p:nvPr/>
          </p:nvSpPr>
          <p:spPr bwMode="hidden">
            <a:xfrm>
              <a:off x="2011" y="1512"/>
              <a:ext cx="123" cy="50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1961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fr-FR"/>
            </a:p>
          </p:txBody>
        </p:sp>
        <p:sp>
          <p:nvSpPr>
            <p:cNvPr id="38991" name="Oval 79"/>
            <p:cNvSpPr>
              <a:spLocks noChangeArrowheads="1"/>
            </p:cNvSpPr>
            <p:nvPr/>
          </p:nvSpPr>
          <p:spPr bwMode="hidden">
            <a:xfrm>
              <a:off x="2087" y="1696"/>
              <a:ext cx="123" cy="50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1961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fr-FR"/>
            </a:p>
          </p:txBody>
        </p:sp>
        <p:sp>
          <p:nvSpPr>
            <p:cNvPr id="38992" name="Oval 80"/>
            <p:cNvSpPr>
              <a:spLocks noChangeArrowheads="1"/>
            </p:cNvSpPr>
            <p:nvPr/>
          </p:nvSpPr>
          <p:spPr bwMode="hidden">
            <a:xfrm>
              <a:off x="2345" y="1601"/>
              <a:ext cx="123" cy="50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1961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fr-FR"/>
            </a:p>
          </p:txBody>
        </p:sp>
        <p:sp>
          <p:nvSpPr>
            <p:cNvPr id="38993" name="Oval 81"/>
            <p:cNvSpPr>
              <a:spLocks noChangeArrowheads="1"/>
            </p:cNvSpPr>
            <p:nvPr/>
          </p:nvSpPr>
          <p:spPr bwMode="hidden">
            <a:xfrm>
              <a:off x="2684" y="1686"/>
              <a:ext cx="123" cy="5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1961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fr-FR"/>
            </a:p>
          </p:txBody>
        </p:sp>
        <p:sp>
          <p:nvSpPr>
            <p:cNvPr id="38994" name="Oval 82"/>
            <p:cNvSpPr>
              <a:spLocks noChangeArrowheads="1"/>
            </p:cNvSpPr>
            <p:nvPr/>
          </p:nvSpPr>
          <p:spPr bwMode="hidden">
            <a:xfrm>
              <a:off x="806" y="1512"/>
              <a:ext cx="123" cy="50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7843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fr-FR"/>
            </a:p>
          </p:txBody>
        </p:sp>
        <p:sp>
          <p:nvSpPr>
            <p:cNvPr id="38995" name="Oval 83"/>
            <p:cNvSpPr>
              <a:spLocks noChangeArrowheads="1"/>
            </p:cNvSpPr>
            <p:nvPr/>
          </p:nvSpPr>
          <p:spPr bwMode="hidden">
            <a:xfrm>
              <a:off x="495" y="1597"/>
              <a:ext cx="123" cy="50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7843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fr-FR"/>
            </a:p>
          </p:txBody>
        </p:sp>
        <p:sp>
          <p:nvSpPr>
            <p:cNvPr id="38996" name="Oval 84"/>
            <p:cNvSpPr>
              <a:spLocks noChangeArrowheads="1"/>
            </p:cNvSpPr>
            <p:nvPr/>
          </p:nvSpPr>
          <p:spPr bwMode="hidden">
            <a:xfrm>
              <a:off x="228" y="1508"/>
              <a:ext cx="123" cy="50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098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fr-FR"/>
            </a:p>
          </p:txBody>
        </p:sp>
        <p:sp>
          <p:nvSpPr>
            <p:cNvPr id="38997" name="Oval 85"/>
            <p:cNvSpPr>
              <a:spLocks noChangeArrowheads="1"/>
            </p:cNvSpPr>
            <p:nvPr/>
          </p:nvSpPr>
          <p:spPr bwMode="hidden">
            <a:xfrm>
              <a:off x="157" y="1698"/>
              <a:ext cx="123" cy="50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7843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fr-FR"/>
            </a:p>
          </p:txBody>
        </p:sp>
        <p:sp>
          <p:nvSpPr>
            <p:cNvPr id="38998" name="Oval 86"/>
            <p:cNvSpPr>
              <a:spLocks noChangeArrowheads="1"/>
            </p:cNvSpPr>
            <p:nvPr/>
          </p:nvSpPr>
          <p:spPr bwMode="hidden">
            <a:xfrm>
              <a:off x="2887" y="1595"/>
              <a:ext cx="124" cy="50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75686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fr-FR"/>
            </a:p>
          </p:txBody>
        </p:sp>
        <p:sp>
          <p:nvSpPr>
            <p:cNvPr id="38999" name="Oval 87"/>
            <p:cNvSpPr>
              <a:spLocks noChangeArrowheads="1"/>
            </p:cNvSpPr>
            <p:nvPr/>
          </p:nvSpPr>
          <p:spPr bwMode="hidden">
            <a:xfrm>
              <a:off x="3079" y="1511"/>
              <a:ext cx="124" cy="5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75686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fr-FR"/>
            </a:p>
          </p:txBody>
        </p:sp>
        <p:sp>
          <p:nvSpPr>
            <p:cNvPr id="39000" name="Oval 88"/>
            <p:cNvSpPr>
              <a:spLocks noChangeArrowheads="1"/>
            </p:cNvSpPr>
            <p:nvPr/>
          </p:nvSpPr>
          <p:spPr bwMode="hidden">
            <a:xfrm>
              <a:off x="3270" y="1688"/>
              <a:ext cx="124" cy="5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1961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fr-FR"/>
            </a:p>
          </p:txBody>
        </p:sp>
        <p:sp>
          <p:nvSpPr>
            <p:cNvPr id="39001" name="Oval 89"/>
            <p:cNvSpPr>
              <a:spLocks noChangeArrowheads="1"/>
            </p:cNvSpPr>
            <p:nvPr/>
          </p:nvSpPr>
          <p:spPr bwMode="hidden">
            <a:xfrm>
              <a:off x="3453" y="1599"/>
              <a:ext cx="123" cy="50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1961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fr-FR"/>
            </a:p>
          </p:txBody>
        </p:sp>
        <p:sp>
          <p:nvSpPr>
            <p:cNvPr id="39002" name="Oval 90"/>
            <p:cNvSpPr>
              <a:spLocks noChangeArrowheads="1"/>
            </p:cNvSpPr>
            <p:nvPr/>
          </p:nvSpPr>
          <p:spPr bwMode="hidden">
            <a:xfrm>
              <a:off x="3651" y="1506"/>
              <a:ext cx="123" cy="50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1961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fr-FR"/>
            </a:p>
          </p:txBody>
        </p:sp>
        <p:sp>
          <p:nvSpPr>
            <p:cNvPr id="39003" name="Oval 91"/>
            <p:cNvSpPr>
              <a:spLocks noChangeArrowheads="1"/>
            </p:cNvSpPr>
            <p:nvPr/>
          </p:nvSpPr>
          <p:spPr bwMode="hidden">
            <a:xfrm>
              <a:off x="4251" y="1513"/>
              <a:ext cx="124" cy="5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1961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fr-FR"/>
            </a:p>
          </p:txBody>
        </p:sp>
        <p:sp>
          <p:nvSpPr>
            <p:cNvPr id="39004" name="Oval 92"/>
            <p:cNvSpPr>
              <a:spLocks noChangeArrowheads="1"/>
            </p:cNvSpPr>
            <p:nvPr/>
          </p:nvSpPr>
          <p:spPr bwMode="hidden">
            <a:xfrm>
              <a:off x="3901" y="1701"/>
              <a:ext cx="128" cy="50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6667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fr-FR"/>
            </a:p>
          </p:txBody>
        </p:sp>
        <p:sp>
          <p:nvSpPr>
            <p:cNvPr id="39005" name="Oval 93"/>
            <p:cNvSpPr>
              <a:spLocks noChangeArrowheads="1"/>
            </p:cNvSpPr>
            <p:nvPr/>
          </p:nvSpPr>
          <p:spPr bwMode="hidden">
            <a:xfrm>
              <a:off x="4086" y="1608"/>
              <a:ext cx="128" cy="50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6667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fr-FR"/>
            </a:p>
          </p:txBody>
        </p:sp>
        <p:sp>
          <p:nvSpPr>
            <p:cNvPr id="39006" name="Oval 94"/>
            <p:cNvSpPr>
              <a:spLocks noChangeArrowheads="1"/>
            </p:cNvSpPr>
            <p:nvPr/>
          </p:nvSpPr>
          <p:spPr bwMode="hidden">
            <a:xfrm>
              <a:off x="1282" y="3653"/>
              <a:ext cx="196" cy="111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60784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accent2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fr-FR"/>
            </a:p>
          </p:txBody>
        </p:sp>
        <p:sp>
          <p:nvSpPr>
            <p:cNvPr id="39007" name="Oval 95"/>
            <p:cNvSpPr>
              <a:spLocks noChangeArrowheads="1"/>
            </p:cNvSpPr>
            <p:nvPr/>
          </p:nvSpPr>
          <p:spPr bwMode="hidden">
            <a:xfrm>
              <a:off x="707" y="4014"/>
              <a:ext cx="191" cy="112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60784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accent2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fr-FR"/>
            </a:p>
          </p:txBody>
        </p:sp>
        <p:sp>
          <p:nvSpPr>
            <p:cNvPr id="39008" name="Oval 96"/>
            <p:cNvSpPr>
              <a:spLocks noChangeArrowheads="1"/>
            </p:cNvSpPr>
            <p:nvPr/>
          </p:nvSpPr>
          <p:spPr bwMode="hidden">
            <a:xfrm>
              <a:off x="2229" y="3090"/>
              <a:ext cx="168" cy="95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60784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accent2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fr-FR"/>
            </a:p>
          </p:txBody>
        </p:sp>
        <p:sp>
          <p:nvSpPr>
            <p:cNvPr id="39009" name="Oval 97"/>
            <p:cNvSpPr>
              <a:spLocks noChangeArrowheads="1"/>
            </p:cNvSpPr>
            <p:nvPr/>
          </p:nvSpPr>
          <p:spPr bwMode="hidden">
            <a:xfrm>
              <a:off x="2604" y="2867"/>
              <a:ext cx="156" cy="89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60784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accent2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fr-FR"/>
            </a:p>
          </p:txBody>
        </p:sp>
        <p:sp>
          <p:nvSpPr>
            <p:cNvPr id="39010" name="Oval 98"/>
            <p:cNvSpPr>
              <a:spLocks noChangeArrowheads="1"/>
            </p:cNvSpPr>
            <p:nvPr/>
          </p:nvSpPr>
          <p:spPr bwMode="hidden">
            <a:xfrm>
              <a:off x="2907" y="2668"/>
              <a:ext cx="156" cy="84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60784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accent2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fr-FR"/>
            </a:p>
          </p:txBody>
        </p:sp>
        <p:sp>
          <p:nvSpPr>
            <p:cNvPr id="39011" name="Oval 99"/>
            <p:cNvSpPr>
              <a:spLocks noChangeArrowheads="1"/>
            </p:cNvSpPr>
            <p:nvPr/>
          </p:nvSpPr>
          <p:spPr bwMode="hidden">
            <a:xfrm>
              <a:off x="3248" y="2454"/>
              <a:ext cx="150" cy="90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60784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accent2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fr-FR"/>
            </a:p>
          </p:txBody>
        </p:sp>
        <p:sp>
          <p:nvSpPr>
            <p:cNvPr id="39012" name="Oval 100"/>
            <p:cNvSpPr>
              <a:spLocks noChangeArrowheads="1"/>
            </p:cNvSpPr>
            <p:nvPr/>
          </p:nvSpPr>
          <p:spPr bwMode="hidden">
            <a:xfrm>
              <a:off x="1801" y="3360"/>
              <a:ext cx="168" cy="95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60784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accent2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fr-FR"/>
            </a:p>
          </p:txBody>
        </p:sp>
        <p:sp>
          <p:nvSpPr>
            <p:cNvPr id="39013" name="Oval 101"/>
            <p:cNvSpPr>
              <a:spLocks noChangeArrowheads="1"/>
            </p:cNvSpPr>
            <p:nvPr/>
          </p:nvSpPr>
          <p:spPr bwMode="hidden">
            <a:xfrm>
              <a:off x="3512" y="2302"/>
              <a:ext cx="134" cy="73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60784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accent2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fr-FR"/>
            </a:p>
          </p:txBody>
        </p:sp>
        <p:sp>
          <p:nvSpPr>
            <p:cNvPr id="39014" name="Oval 102"/>
            <p:cNvSpPr>
              <a:spLocks noChangeArrowheads="1"/>
            </p:cNvSpPr>
            <p:nvPr/>
          </p:nvSpPr>
          <p:spPr bwMode="hidden">
            <a:xfrm>
              <a:off x="3980" y="2014"/>
              <a:ext cx="134" cy="72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60784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accent2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fr-FR"/>
            </a:p>
          </p:txBody>
        </p:sp>
        <p:sp>
          <p:nvSpPr>
            <p:cNvPr id="39015" name="Oval 103"/>
            <p:cNvSpPr>
              <a:spLocks noChangeArrowheads="1"/>
            </p:cNvSpPr>
            <p:nvPr/>
          </p:nvSpPr>
          <p:spPr bwMode="hidden">
            <a:xfrm>
              <a:off x="3753" y="2158"/>
              <a:ext cx="134" cy="61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60784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accent2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fr-FR"/>
            </a:p>
          </p:txBody>
        </p:sp>
        <p:sp>
          <p:nvSpPr>
            <p:cNvPr id="39016" name="Oval 104"/>
            <p:cNvSpPr>
              <a:spLocks noChangeArrowheads="1"/>
            </p:cNvSpPr>
            <p:nvPr/>
          </p:nvSpPr>
          <p:spPr bwMode="hidden">
            <a:xfrm>
              <a:off x="4176" y="1898"/>
              <a:ext cx="128" cy="61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57647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accent2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fr-FR"/>
            </a:p>
          </p:txBody>
        </p:sp>
        <p:sp>
          <p:nvSpPr>
            <p:cNvPr id="39017" name="Oval 105"/>
            <p:cNvSpPr>
              <a:spLocks noChangeArrowheads="1"/>
            </p:cNvSpPr>
            <p:nvPr/>
          </p:nvSpPr>
          <p:spPr bwMode="hidden">
            <a:xfrm>
              <a:off x="4338" y="1797"/>
              <a:ext cx="129" cy="61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57647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accent2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fr-FR"/>
            </a:p>
          </p:txBody>
        </p:sp>
        <p:sp>
          <p:nvSpPr>
            <p:cNvPr id="39018" name="Oval 106"/>
            <p:cNvSpPr>
              <a:spLocks noChangeArrowheads="1"/>
            </p:cNvSpPr>
            <p:nvPr/>
          </p:nvSpPr>
          <p:spPr bwMode="hidden">
            <a:xfrm>
              <a:off x="4505" y="1700"/>
              <a:ext cx="124" cy="51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81961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accent2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fr-FR"/>
            </a:p>
          </p:txBody>
        </p:sp>
        <p:sp>
          <p:nvSpPr>
            <p:cNvPr id="39019" name="Oval 107"/>
            <p:cNvSpPr>
              <a:spLocks noChangeArrowheads="1"/>
            </p:cNvSpPr>
            <p:nvPr/>
          </p:nvSpPr>
          <p:spPr bwMode="hidden">
            <a:xfrm>
              <a:off x="4661" y="1603"/>
              <a:ext cx="123" cy="50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81961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accent2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fr-FR"/>
            </a:p>
          </p:txBody>
        </p:sp>
        <p:sp>
          <p:nvSpPr>
            <p:cNvPr id="39020" name="Oval 108"/>
            <p:cNvSpPr>
              <a:spLocks noChangeArrowheads="1"/>
            </p:cNvSpPr>
            <p:nvPr/>
          </p:nvSpPr>
          <p:spPr bwMode="hidden">
            <a:xfrm>
              <a:off x="4803" y="1512"/>
              <a:ext cx="128" cy="51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60784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accent2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fr-FR"/>
            </a:p>
          </p:txBody>
        </p:sp>
        <p:sp>
          <p:nvSpPr>
            <p:cNvPr id="39021" name="Oval 109"/>
            <p:cNvSpPr>
              <a:spLocks noChangeArrowheads="1"/>
            </p:cNvSpPr>
            <p:nvPr/>
          </p:nvSpPr>
          <p:spPr bwMode="hidden">
            <a:xfrm>
              <a:off x="4930" y="1431"/>
              <a:ext cx="111" cy="50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60784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fr-FR"/>
            </a:p>
          </p:txBody>
        </p:sp>
        <p:sp>
          <p:nvSpPr>
            <p:cNvPr id="39022" name="Oval 110"/>
            <p:cNvSpPr>
              <a:spLocks noChangeArrowheads="1"/>
            </p:cNvSpPr>
            <p:nvPr/>
          </p:nvSpPr>
          <p:spPr bwMode="hidden">
            <a:xfrm>
              <a:off x="3835" y="1430"/>
              <a:ext cx="112" cy="50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9804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fr-FR"/>
            </a:p>
          </p:txBody>
        </p:sp>
        <p:sp>
          <p:nvSpPr>
            <p:cNvPr id="39023" name="Oval 111"/>
            <p:cNvSpPr>
              <a:spLocks noChangeArrowheads="1"/>
            </p:cNvSpPr>
            <p:nvPr/>
          </p:nvSpPr>
          <p:spPr bwMode="hidden">
            <a:xfrm>
              <a:off x="3286" y="1430"/>
              <a:ext cx="112" cy="50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75686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fr-FR"/>
            </a:p>
          </p:txBody>
        </p:sp>
        <p:sp>
          <p:nvSpPr>
            <p:cNvPr id="39024" name="Oval 112"/>
            <p:cNvSpPr>
              <a:spLocks noChangeArrowheads="1"/>
            </p:cNvSpPr>
            <p:nvPr/>
          </p:nvSpPr>
          <p:spPr bwMode="hidden">
            <a:xfrm>
              <a:off x="2972" y="1366"/>
              <a:ext cx="111" cy="5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78824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fr-FR"/>
            </a:p>
          </p:txBody>
        </p:sp>
        <p:sp>
          <p:nvSpPr>
            <p:cNvPr id="39025" name="Oval 113"/>
            <p:cNvSpPr>
              <a:spLocks noChangeArrowheads="1"/>
            </p:cNvSpPr>
            <p:nvPr/>
          </p:nvSpPr>
          <p:spPr bwMode="hidden">
            <a:xfrm>
              <a:off x="3152" y="1292"/>
              <a:ext cx="112" cy="50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78824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fr-FR"/>
            </a:p>
          </p:txBody>
        </p:sp>
        <p:sp>
          <p:nvSpPr>
            <p:cNvPr id="39026" name="Oval 114"/>
            <p:cNvSpPr>
              <a:spLocks noChangeArrowheads="1"/>
            </p:cNvSpPr>
            <p:nvPr/>
          </p:nvSpPr>
          <p:spPr bwMode="hidden">
            <a:xfrm>
              <a:off x="3020" y="1170"/>
              <a:ext cx="112" cy="50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1961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fr-FR"/>
            </a:p>
          </p:txBody>
        </p:sp>
        <p:sp>
          <p:nvSpPr>
            <p:cNvPr id="39027" name="Oval 115"/>
            <p:cNvSpPr>
              <a:spLocks noChangeArrowheads="1"/>
            </p:cNvSpPr>
            <p:nvPr/>
          </p:nvSpPr>
          <p:spPr bwMode="hidden">
            <a:xfrm>
              <a:off x="2443" y="1368"/>
              <a:ext cx="112" cy="5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1961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fr-FR"/>
            </a:p>
          </p:txBody>
        </p:sp>
        <p:sp>
          <p:nvSpPr>
            <p:cNvPr id="39028" name="Oval 116"/>
            <p:cNvSpPr>
              <a:spLocks noChangeArrowheads="1"/>
            </p:cNvSpPr>
            <p:nvPr/>
          </p:nvSpPr>
          <p:spPr bwMode="hidden">
            <a:xfrm>
              <a:off x="2301" y="1220"/>
              <a:ext cx="112" cy="5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4706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fr-FR"/>
            </a:p>
          </p:txBody>
        </p:sp>
        <p:sp>
          <p:nvSpPr>
            <p:cNvPr id="39029" name="Oval 117"/>
            <p:cNvSpPr>
              <a:spLocks noChangeArrowheads="1"/>
            </p:cNvSpPr>
            <p:nvPr/>
          </p:nvSpPr>
          <p:spPr bwMode="hidden">
            <a:xfrm>
              <a:off x="2095" y="1284"/>
              <a:ext cx="112" cy="5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4706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fr-FR"/>
            </a:p>
          </p:txBody>
        </p:sp>
        <p:sp>
          <p:nvSpPr>
            <p:cNvPr id="39030" name="Oval 118"/>
            <p:cNvSpPr>
              <a:spLocks noChangeArrowheads="1"/>
            </p:cNvSpPr>
            <p:nvPr/>
          </p:nvSpPr>
          <p:spPr bwMode="hidden">
            <a:xfrm>
              <a:off x="2228" y="1442"/>
              <a:ext cx="111" cy="50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1961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fr-FR"/>
            </a:p>
          </p:txBody>
        </p:sp>
        <p:sp>
          <p:nvSpPr>
            <p:cNvPr id="39031" name="Oval 119"/>
            <p:cNvSpPr>
              <a:spLocks noChangeArrowheads="1"/>
            </p:cNvSpPr>
            <p:nvPr/>
          </p:nvSpPr>
          <p:spPr bwMode="hidden">
            <a:xfrm>
              <a:off x="1109" y="1424"/>
              <a:ext cx="112" cy="50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7843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fr-FR"/>
            </a:p>
          </p:txBody>
        </p:sp>
        <p:sp>
          <p:nvSpPr>
            <p:cNvPr id="39032" name="Oval 120"/>
            <p:cNvSpPr>
              <a:spLocks noChangeArrowheads="1"/>
            </p:cNvSpPr>
            <p:nvPr/>
          </p:nvSpPr>
          <p:spPr bwMode="hidden">
            <a:xfrm>
              <a:off x="611" y="1284"/>
              <a:ext cx="111" cy="5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098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fr-FR"/>
            </a:p>
          </p:txBody>
        </p:sp>
        <p:sp>
          <p:nvSpPr>
            <p:cNvPr id="39033" name="Oval 121"/>
            <p:cNvSpPr>
              <a:spLocks noChangeArrowheads="1"/>
            </p:cNvSpPr>
            <p:nvPr/>
          </p:nvSpPr>
          <p:spPr bwMode="hidden">
            <a:xfrm>
              <a:off x="305" y="1358"/>
              <a:ext cx="111" cy="5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098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fr-FR"/>
            </a:p>
          </p:txBody>
        </p:sp>
        <p:sp>
          <p:nvSpPr>
            <p:cNvPr id="39034" name="Oval 122"/>
            <p:cNvSpPr>
              <a:spLocks noChangeArrowheads="1"/>
            </p:cNvSpPr>
            <p:nvPr/>
          </p:nvSpPr>
          <p:spPr bwMode="hidden">
            <a:xfrm>
              <a:off x="156" y="1154"/>
              <a:ext cx="112" cy="50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098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fr-FR"/>
            </a:p>
          </p:txBody>
        </p:sp>
        <p:sp>
          <p:nvSpPr>
            <p:cNvPr id="39035" name="Oval 123"/>
            <p:cNvSpPr>
              <a:spLocks noChangeArrowheads="1"/>
            </p:cNvSpPr>
            <p:nvPr/>
          </p:nvSpPr>
          <p:spPr bwMode="hidden">
            <a:xfrm>
              <a:off x="4538" y="1365"/>
              <a:ext cx="106" cy="45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6667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fr-FR"/>
            </a:p>
          </p:txBody>
        </p:sp>
        <p:sp>
          <p:nvSpPr>
            <p:cNvPr id="39036" name="Oval 124"/>
            <p:cNvSpPr>
              <a:spLocks noChangeArrowheads="1"/>
            </p:cNvSpPr>
            <p:nvPr/>
          </p:nvSpPr>
          <p:spPr bwMode="hidden">
            <a:xfrm>
              <a:off x="4407" y="1440"/>
              <a:ext cx="105" cy="44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6667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fr-FR"/>
            </a:p>
          </p:txBody>
        </p:sp>
        <p:sp>
          <p:nvSpPr>
            <p:cNvPr id="39037" name="Oval 125"/>
            <p:cNvSpPr>
              <a:spLocks noChangeArrowheads="1"/>
            </p:cNvSpPr>
            <p:nvPr/>
          </p:nvSpPr>
          <p:spPr bwMode="hidden">
            <a:xfrm>
              <a:off x="3992" y="1356"/>
              <a:ext cx="106" cy="45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6667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fr-FR"/>
            </a:p>
          </p:txBody>
        </p:sp>
        <p:sp>
          <p:nvSpPr>
            <p:cNvPr id="39038" name="Oval 126"/>
            <p:cNvSpPr>
              <a:spLocks noChangeArrowheads="1"/>
            </p:cNvSpPr>
            <p:nvPr/>
          </p:nvSpPr>
          <p:spPr bwMode="hidden">
            <a:xfrm>
              <a:off x="3466" y="1356"/>
              <a:ext cx="106" cy="45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75686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fr-FR"/>
            </a:p>
          </p:txBody>
        </p:sp>
        <p:sp>
          <p:nvSpPr>
            <p:cNvPr id="39039" name="Oval 127"/>
            <p:cNvSpPr>
              <a:spLocks noChangeArrowheads="1"/>
            </p:cNvSpPr>
            <p:nvPr/>
          </p:nvSpPr>
          <p:spPr bwMode="hidden">
            <a:xfrm>
              <a:off x="2852" y="1228"/>
              <a:ext cx="106" cy="44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1961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fr-FR"/>
            </a:p>
          </p:txBody>
        </p:sp>
        <p:sp>
          <p:nvSpPr>
            <p:cNvPr id="39040" name="Oval 128"/>
            <p:cNvSpPr>
              <a:spLocks noChangeArrowheads="1"/>
            </p:cNvSpPr>
            <p:nvPr/>
          </p:nvSpPr>
          <p:spPr bwMode="hidden">
            <a:xfrm>
              <a:off x="2678" y="1109"/>
              <a:ext cx="106" cy="44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4706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fr-FR"/>
            </a:p>
          </p:txBody>
        </p:sp>
        <p:sp>
          <p:nvSpPr>
            <p:cNvPr id="39041" name="Oval 129"/>
            <p:cNvSpPr>
              <a:spLocks noChangeArrowheads="1"/>
            </p:cNvSpPr>
            <p:nvPr/>
          </p:nvSpPr>
          <p:spPr bwMode="hidden">
            <a:xfrm>
              <a:off x="2859" y="1045"/>
              <a:ext cx="106" cy="45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4706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fr-FR"/>
            </a:p>
          </p:txBody>
        </p:sp>
        <p:sp>
          <p:nvSpPr>
            <p:cNvPr id="39042" name="Oval 130"/>
            <p:cNvSpPr>
              <a:spLocks noChangeArrowheads="1"/>
            </p:cNvSpPr>
            <p:nvPr/>
          </p:nvSpPr>
          <p:spPr bwMode="hidden">
            <a:xfrm>
              <a:off x="1942" y="1040"/>
              <a:ext cx="106" cy="45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098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fr-FR"/>
            </a:p>
          </p:txBody>
        </p:sp>
        <p:sp>
          <p:nvSpPr>
            <p:cNvPr id="39043" name="Oval 131"/>
            <p:cNvSpPr>
              <a:spLocks noChangeArrowheads="1"/>
            </p:cNvSpPr>
            <p:nvPr/>
          </p:nvSpPr>
          <p:spPr bwMode="hidden">
            <a:xfrm>
              <a:off x="1088" y="1277"/>
              <a:ext cx="106" cy="44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098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fr-FR"/>
            </a:p>
          </p:txBody>
        </p:sp>
        <p:sp>
          <p:nvSpPr>
            <p:cNvPr id="39044" name="Oval 132"/>
            <p:cNvSpPr>
              <a:spLocks noChangeArrowheads="1"/>
            </p:cNvSpPr>
            <p:nvPr/>
          </p:nvSpPr>
          <p:spPr bwMode="hidden">
            <a:xfrm>
              <a:off x="827" y="1350"/>
              <a:ext cx="106" cy="45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098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fr-FR"/>
            </a:p>
          </p:txBody>
        </p:sp>
        <p:sp>
          <p:nvSpPr>
            <p:cNvPr id="39045" name="Oval 133"/>
            <p:cNvSpPr>
              <a:spLocks noChangeArrowheads="1"/>
            </p:cNvSpPr>
            <p:nvPr/>
          </p:nvSpPr>
          <p:spPr bwMode="hidden">
            <a:xfrm>
              <a:off x="537" y="1428"/>
              <a:ext cx="106" cy="45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098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fr-FR"/>
            </a:p>
          </p:txBody>
        </p:sp>
        <p:sp>
          <p:nvSpPr>
            <p:cNvPr id="39046" name="Oval 134"/>
            <p:cNvSpPr>
              <a:spLocks noChangeArrowheads="1"/>
            </p:cNvSpPr>
            <p:nvPr/>
          </p:nvSpPr>
          <p:spPr bwMode="hidden">
            <a:xfrm>
              <a:off x="635" y="1060"/>
              <a:ext cx="106" cy="45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098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fr-FR"/>
            </a:p>
          </p:txBody>
        </p:sp>
        <p:sp>
          <p:nvSpPr>
            <p:cNvPr id="39047" name="Oval 135"/>
            <p:cNvSpPr>
              <a:spLocks noChangeArrowheads="1"/>
            </p:cNvSpPr>
            <p:nvPr/>
          </p:nvSpPr>
          <p:spPr bwMode="hidden">
            <a:xfrm>
              <a:off x="1540" y="1050"/>
              <a:ext cx="106" cy="45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098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fr-FR"/>
            </a:p>
          </p:txBody>
        </p:sp>
        <p:sp>
          <p:nvSpPr>
            <p:cNvPr id="39048" name="Oval 136"/>
            <p:cNvSpPr>
              <a:spLocks noChangeArrowheads="1"/>
            </p:cNvSpPr>
            <p:nvPr/>
          </p:nvSpPr>
          <p:spPr bwMode="hidden">
            <a:xfrm>
              <a:off x="1120" y="1063"/>
              <a:ext cx="105" cy="45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098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fr-FR"/>
            </a:p>
          </p:txBody>
        </p:sp>
        <p:sp>
          <p:nvSpPr>
            <p:cNvPr id="39049" name="Oval 137"/>
            <p:cNvSpPr>
              <a:spLocks noChangeArrowheads="1"/>
            </p:cNvSpPr>
            <p:nvPr/>
          </p:nvSpPr>
          <p:spPr bwMode="hidden">
            <a:xfrm>
              <a:off x="4131" y="1284"/>
              <a:ext cx="111" cy="45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9804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fr-FR"/>
            </a:p>
          </p:txBody>
        </p:sp>
        <p:sp>
          <p:nvSpPr>
            <p:cNvPr id="39050" name="Oval 138"/>
            <p:cNvSpPr>
              <a:spLocks noChangeArrowheads="1"/>
            </p:cNvSpPr>
            <p:nvPr/>
          </p:nvSpPr>
          <p:spPr bwMode="hidden">
            <a:xfrm>
              <a:off x="3477" y="1163"/>
              <a:ext cx="112" cy="45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78824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fr-FR"/>
            </a:p>
          </p:txBody>
        </p:sp>
        <p:sp>
          <p:nvSpPr>
            <p:cNvPr id="39051" name="Oval 139"/>
            <p:cNvSpPr>
              <a:spLocks noChangeArrowheads="1"/>
            </p:cNvSpPr>
            <p:nvPr/>
          </p:nvSpPr>
          <p:spPr bwMode="hidden">
            <a:xfrm>
              <a:off x="3315" y="1229"/>
              <a:ext cx="112" cy="45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78824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fr-FR"/>
            </a:p>
          </p:txBody>
        </p:sp>
        <p:sp>
          <p:nvSpPr>
            <p:cNvPr id="39052" name="Oval 140"/>
            <p:cNvSpPr>
              <a:spLocks noChangeArrowheads="1"/>
            </p:cNvSpPr>
            <p:nvPr/>
          </p:nvSpPr>
          <p:spPr bwMode="hidden">
            <a:xfrm>
              <a:off x="3174" y="1112"/>
              <a:ext cx="112" cy="44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1961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fr-FR"/>
            </a:p>
          </p:txBody>
        </p:sp>
        <p:sp>
          <p:nvSpPr>
            <p:cNvPr id="39053" name="Oval 141"/>
            <p:cNvSpPr>
              <a:spLocks noChangeArrowheads="1"/>
            </p:cNvSpPr>
            <p:nvPr/>
          </p:nvSpPr>
          <p:spPr bwMode="hidden">
            <a:xfrm>
              <a:off x="2396" y="1051"/>
              <a:ext cx="112" cy="45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7843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fr-FR"/>
            </a:p>
          </p:txBody>
        </p:sp>
        <p:sp>
          <p:nvSpPr>
            <p:cNvPr id="39054" name="Oval 142"/>
            <p:cNvSpPr>
              <a:spLocks noChangeArrowheads="1"/>
            </p:cNvSpPr>
            <p:nvPr/>
          </p:nvSpPr>
          <p:spPr bwMode="hidden">
            <a:xfrm>
              <a:off x="2769" y="1446"/>
              <a:ext cx="111" cy="44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78824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fr-FR"/>
            </a:p>
          </p:txBody>
        </p:sp>
        <p:sp>
          <p:nvSpPr>
            <p:cNvPr id="39055" name="Oval 143"/>
            <p:cNvSpPr>
              <a:spLocks noChangeArrowheads="1"/>
            </p:cNvSpPr>
            <p:nvPr/>
          </p:nvSpPr>
          <p:spPr bwMode="hidden">
            <a:xfrm>
              <a:off x="2656" y="1294"/>
              <a:ext cx="112" cy="45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1961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fr-FR"/>
            </a:p>
          </p:txBody>
        </p:sp>
        <p:sp>
          <p:nvSpPr>
            <p:cNvPr id="39056" name="Oval 144"/>
            <p:cNvSpPr>
              <a:spLocks noChangeArrowheads="1"/>
            </p:cNvSpPr>
            <p:nvPr/>
          </p:nvSpPr>
          <p:spPr bwMode="hidden">
            <a:xfrm>
              <a:off x="2501" y="1159"/>
              <a:ext cx="111" cy="45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4706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fr-FR"/>
            </a:p>
          </p:txBody>
        </p:sp>
        <p:sp>
          <p:nvSpPr>
            <p:cNvPr id="39057" name="Oval 145"/>
            <p:cNvSpPr>
              <a:spLocks noChangeArrowheads="1"/>
            </p:cNvSpPr>
            <p:nvPr/>
          </p:nvSpPr>
          <p:spPr bwMode="hidden">
            <a:xfrm>
              <a:off x="2222" y="1101"/>
              <a:ext cx="112" cy="44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7843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fr-FR"/>
            </a:p>
          </p:txBody>
        </p:sp>
        <p:sp>
          <p:nvSpPr>
            <p:cNvPr id="39058" name="Oval 146"/>
            <p:cNvSpPr>
              <a:spLocks noChangeArrowheads="1"/>
            </p:cNvSpPr>
            <p:nvPr/>
          </p:nvSpPr>
          <p:spPr bwMode="hidden">
            <a:xfrm>
              <a:off x="2029" y="1162"/>
              <a:ext cx="111" cy="45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7843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fr-FR"/>
            </a:p>
          </p:txBody>
        </p:sp>
        <p:sp>
          <p:nvSpPr>
            <p:cNvPr id="39059" name="Oval 147"/>
            <p:cNvSpPr>
              <a:spLocks noChangeArrowheads="1"/>
            </p:cNvSpPr>
            <p:nvPr/>
          </p:nvSpPr>
          <p:spPr bwMode="hidden">
            <a:xfrm>
              <a:off x="1875" y="1356"/>
              <a:ext cx="112" cy="45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4706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fr-FR"/>
            </a:p>
          </p:txBody>
        </p:sp>
        <p:sp>
          <p:nvSpPr>
            <p:cNvPr id="39060" name="Oval 148"/>
            <p:cNvSpPr>
              <a:spLocks noChangeArrowheads="1"/>
            </p:cNvSpPr>
            <p:nvPr/>
          </p:nvSpPr>
          <p:spPr bwMode="hidden">
            <a:xfrm>
              <a:off x="1809" y="1223"/>
              <a:ext cx="111" cy="45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7843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fr-FR"/>
            </a:p>
          </p:txBody>
        </p:sp>
        <p:sp>
          <p:nvSpPr>
            <p:cNvPr id="39061" name="Oval 149"/>
            <p:cNvSpPr>
              <a:spLocks noChangeArrowheads="1"/>
            </p:cNvSpPr>
            <p:nvPr/>
          </p:nvSpPr>
          <p:spPr bwMode="hidden">
            <a:xfrm>
              <a:off x="1738" y="1098"/>
              <a:ext cx="112" cy="45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098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fr-FR"/>
            </a:p>
          </p:txBody>
        </p:sp>
        <p:sp>
          <p:nvSpPr>
            <p:cNvPr id="39062" name="Oval 150"/>
            <p:cNvSpPr>
              <a:spLocks noChangeArrowheads="1"/>
            </p:cNvSpPr>
            <p:nvPr/>
          </p:nvSpPr>
          <p:spPr bwMode="hidden">
            <a:xfrm>
              <a:off x="1583" y="1289"/>
              <a:ext cx="112" cy="45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7843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fr-FR"/>
            </a:p>
          </p:txBody>
        </p:sp>
        <p:sp>
          <p:nvSpPr>
            <p:cNvPr id="39063" name="Oval 151"/>
            <p:cNvSpPr>
              <a:spLocks noChangeArrowheads="1"/>
            </p:cNvSpPr>
            <p:nvPr/>
          </p:nvSpPr>
          <p:spPr bwMode="hidden">
            <a:xfrm>
              <a:off x="1379" y="1343"/>
              <a:ext cx="112" cy="45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7843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fr-FR"/>
            </a:p>
          </p:txBody>
        </p:sp>
        <p:sp>
          <p:nvSpPr>
            <p:cNvPr id="39064" name="Oval 152"/>
            <p:cNvSpPr>
              <a:spLocks noChangeArrowheads="1"/>
            </p:cNvSpPr>
            <p:nvPr/>
          </p:nvSpPr>
          <p:spPr bwMode="hidden">
            <a:xfrm>
              <a:off x="1529" y="1156"/>
              <a:ext cx="112" cy="45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098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fr-FR"/>
            </a:p>
          </p:txBody>
        </p:sp>
        <p:sp>
          <p:nvSpPr>
            <p:cNvPr id="39065" name="Oval 153"/>
            <p:cNvSpPr>
              <a:spLocks noChangeArrowheads="1"/>
            </p:cNvSpPr>
            <p:nvPr/>
          </p:nvSpPr>
          <p:spPr bwMode="hidden">
            <a:xfrm>
              <a:off x="1294" y="1222"/>
              <a:ext cx="112" cy="45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098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fr-FR"/>
            </a:p>
          </p:txBody>
        </p:sp>
        <p:sp>
          <p:nvSpPr>
            <p:cNvPr id="39066" name="Oval 154"/>
            <p:cNvSpPr>
              <a:spLocks noChangeArrowheads="1"/>
            </p:cNvSpPr>
            <p:nvPr/>
          </p:nvSpPr>
          <p:spPr bwMode="hidden">
            <a:xfrm>
              <a:off x="1314" y="1112"/>
              <a:ext cx="112" cy="44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098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fr-FR"/>
            </a:p>
          </p:txBody>
        </p:sp>
        <p:sp>
          <p:nvSpPr>
            <p:cNvPr id="39067" name="Oval 155"/>
            <p:cNvSpPr>
              <a:spLocks noChangeArrowheads="1"/>
            </p:cNvSpPr>
            <p:nvPr/>
          </p:nvSpPr>
          <p:spPr bwMode="hidden">
            <a:xfrm>
              <a:off x="1082" y="1166"/>
              <a:ext cx="111" cy="45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098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fr-FR"/>
            </a:p>
          </p:txBody>
        </p:sp>
        <p:sp>
          <p:nvSpPr>
            <p:cNvPr id="39068" name="Oval 156"/>
            <p:cNvSpPr>
              <a:spLocks noChangeArrowheads="1"/>
            </p:cNvSpPr>
            <p:nvPr/>
          </p:nvSpPr>
          <p:spPr bwMode="hidden">
            <a:xfrm>
              <a:off x="877" y="1121"/>
              <a:ext cx="112" cy="45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098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fr-FR"/>
            </a:p>
          </p:txBody>
        </p:sp>
        <p:sp>
          <p:nvSpPr>
            <p:cNvPr id="39069" name="Oval 157"/>
            <p:cNvSpPr>
              <a:spLocks noChangeArrowheads="1"/>
            </p:cNvSpPr>
            <p:nvPr/>
          </p:nvSpPr>
          <p:spPr bwMode="hidden">
            <a:xfrm>
              <a:off x="875" y="1216"/>
              <a:ext cx="111" cy="45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098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fr-FR"/>
            </a:p>
          </p:txBody>
        </p:sp>
        <p:sp>
          <p:nvSpPr>
            <p:cNvPr id="39070" name="Oval 158"/>
            <p:cNvSpPr>
              <a:spLocks noChangeArrowheads="1"/>
            </p:cNvSpPr>
            <p:nvPr/>
          </p:nvSpPr>
          <p:spPr bwMode="hidden">
            <a:xfrm>
              <a:off x="680" y="1170"/>
              <a:ext cx="112" cy="44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098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fr-FR"/>
            </a:p>
          </p:txBody>
        </p:sp>
        <p:sp>
          <p:nvSpPr>
            <p:cNvPr id="39071" name="Oval 159"/>
            <p:cNvSpPr>
              <a:spLocks noChangeArrowheads="1"/>
            </p:cNvSpPr>
            <p:nvPr/>
          </p:nvSpPr>
          <p:spPr bwMode="hidden">
            <a:xfrm>
              <a:off x="411" y="1232"/>
              <a:ext cx="111" cy="44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098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fr-FR"/>
            </a:p>
          </p:txBody>
        </p:sp>
        <p:sp>
          <p:nvSpPr>
            <p:cNvPr id="39072" name="Oval 160"/>
            <p:cNvSpPr>
              <a:spLocks noChangeArrowheads="1"/>
            </p:cNvSpPr>
            <p:nvPr/>
          </p:nvSpPr>
          <p:spPr bwMode="hidden">
            <a:xfrm>
              <a:off x="434" y="1100"/>
              <a:ext cx="112" cy="44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098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fr-FR"/>
            </a:p>
          </p:txBody>
        </p:sp>
        <p:sp>
          <p:nvSpPr>
            <p:cNvPr id="39073" name="Oval 161"/>
            <p:cNvSpPr>
              <a:spLocks noChangeArrowheads="1"/>
            </p:cNvSpPr>
            <p:nvPr/>
          </p:nvSpPr>
          <p:spPr bwMode="hidden">
            <a:xfrm>
              <a:off x="119" y="1312"/>
              <a:ext cx="111" cy="44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098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fr-FR"/>
            </a:p>
          </p:txBody>
        </p:sp>
        <p:sp>
          <p:nvSpPr>
            <p:cNvPr id="39074" name="Oval 162"/>
            <p:cNvSpPr>
              <a:spLocks noChangeArrowheads="1"/>
            </p:cNvSpPr>
            <p:nvPr/>
          </p:nvSpPr>
          <p:spPr bwMode="hidden">
            <a:xfrm>
              <a:off x="858" y="1001"/>
              <a:ext cx="101" cy="38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098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fr-FR"/>
            </a:p>
          </p:txBody>
        </p:sp>
        <p:sp>
          <p:nvSpPr>
            <p:cNvPr id="39075" name="Oval 163"/>
            <p:cNvSpPr>
              <a:spLocks noChangeArrowheads="1"/>
            </p:cNvSpPr>
            <p:nvPr/>
          </p:nvSpPr>
          <p:spPr bwMode="hidden">
            <a:xfrm>
              <a:off x="1341" y="1013"/>
              <a:ext cx="101" cy="39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098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fr-FR"/>
            </a:p>
          </p:txBody>
        </p:sp>
        <p:sp>
          <p:nvSpPr>
            <p:cNvPr id="39076" name="Oval 164"/>
            <p:cNvSpPr>
              <a:spLocks noChangeArrowheads="1"/>
            </p:cNvSpPr>
            <p:nvPr/>
          </p:nvSpPr>
          <p:spPr bwMode="hidden">
            <a:xfrm>
              <a:off x="1739" y="1008"/>
              <a:ext cx="101" cy="38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098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fr-FR"/>
            </a:p>
          </p:txBody>
        </p:sp>
        <p:sp>
          <p:nvSpPr>
            <p:cNvPr id="39077" name="Oval 165"/>
            <p:cNvSpPr>
              <a:spLocks noChangeArrowheads="1"/>
            </p:cNvSpPr>
            <p:nvPr/>
          </p:nvSpPr>
          <p:spPr bwMode="hidden">
            <a:xfrm>
              <a:off x="2116" y="1001"/>
              <a:ext cx="100" cy="39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098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fr-FR"/>
            </a:p>
          </p:txBody>
        </p:sp>
        <p:sp>
          <p:nvSpPr>
            <p:cNvPr id="39078" name="Oval 166"/>
            <p:cNvSpPr>
              <a:spLocks noChangeArrowheads="1"/>
            </p:cNvSpPr>
            <p:nvPr/>
          </p:nvSpPr>
          <p:spPr bwMode="hidden">
            <a:xfrm>
              <a:off x="2320" y="941"/>
              <a:ext cx="101" cy="39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098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fr-FR"/>
            </a:p>
          </p:txBody>
        </p:sp>
        <p:sp>
          <p:nvSpPr>
            <p:cNvPr id="39079" name="Oval 167"/>
            <p:cNvSpPr>
              <a:spLocks noChangeArrowheads="1"/>
            </p:cNvSpPr>
            <p:nvPr/>
          </p:nvSpPr>
          <p:spPr bwMode="hidden">
            <a:xfrm>
              <a:off x="2601" y="995"/>
              <a:ext cx="101" cy="39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098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fr-FR"/>
            </a:p>
          </p:txBody>
        </p:sp>
        <p:sp>
          <p:nvSpPr>
            <p:cNvPr id="39080" name="Oval 168"/>
            <p:cNvSpPr>
              <a:spLocks noChangeArrowheads="1"/>
            </p:cNvSpPr>
            <p:nvPr/>
          </p:nvSpPr>
          <p:spPr bwMode="hidden">
            <a:xfrm>
              <a:off x="1667" y="1420"/>
              <a:ext cx="106" cy="5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4706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fr-FR"/>
            </a:p>
          </p:txBody>
        </p:sp>
        <p:sp>
          <p:nvSpPr>
            <p:cNvPr id="39081" name="Oval 169"/>
            <p:cNvSpPr>
              <a:spLocks noChangeArrowheads="1"/>
            </p:cNvSpPr>
            <p:nvPr/>
          </p:nvSpPr>
          <p:spPr bwMode="hidden">
            <a:xfrm>
              <a:off x="2557" y="1516"/>
              <a:ext cx="123" cy="5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78824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fr-FR"/>
            </a:p>
          </p:txBody>
        </p:sp>
        <p:sp>
          <p:nvSpPr>
            <p:cNvPr id="39082" name="Oval 170"/>
            <p:cNvSpPr>
              <a:spLocks noChangeArrowheads="1"/>
            </p:cNvSpPr>
            <p:nvPr/>
          </p:nvSpPr>
          <p:spPr bwMode="hidden">
            <a:xfrm>
              <a:off x="3619" y="1287"/>
              <a:ext cx="112" cy="5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75686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fr-FR"/>
            </a:p>
          </p:txBody>
        </p:sp>
        <p:sp>
          <p:nvSpPr>
            <p:cNvPr id="39083" name="Oval 171"/>
            <p:cNvSpPr>
              <a:spLocks noChangeArrowheads="1"/>
            </p:cNvSpPr>
            <p:nvPr/>
          </p:nvSpPr>
          <p:spPr bwMode="hidden">
            <a:xfrm>
              <a:off x="3791" y="1212"/>
              <a:ext cx="111" cy="5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75686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fr-FR"/>
            </a:p>
          </p:txBody>
        </p:sp>
        <p:sp>
          <p:nvSpPr>
            <p:cNvPr id="39084" name="Oval 172"/>
            <p:cNvSpPr>
              <a:spLocks noChangeArrowheads="1"/>
            </p:cNvSpPr>
            <p:nvPr/>
          </p:nvSpPr>
          <p:spPr bwMode="hidden">
            <a:xfrm>
              <a:off x="2134" y="908"/>
              <a:ext cx="79" cy="34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098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fr-FR"/>
            </a:p>
          </p:txBody>
        </p:sp>
        <p:sp>
          <p:nvSpPr>
            <p:cNvPr id="39085" name="Oval 173"/>
            <p:cNvSpPr>
              <a:spLocks noChangeArrowheads="1"/>
            </p:cNvSpPr>
            <p:nvPr/>
          </p:nvSpPr>
          <p:spPr bwMode="hidden">
            <a:xfrm>
              <a:off x="1264" y="908"/>
              <a:ext cx="79" cy="34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098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fr-FR"/>
            </a:p>
          </p:txBody>
        </p:sp>
        <p:sp>
          <p:nvSpPr>
            <p:cNvPr id="39086" name="Oval 174"/>
            <p:cNvSpPr>
              <a:spLocks noChangeArrowheads="1"/>
            </p:cNvSpPr>
            <p:nvPr/>
          </p:nvSpPr>
          <p:spPr bwMode="hidden">
            <a:xfrm>
              <a:off x="1471" y="869"/>
              <a:ext cx="79" cy="34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098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fr-FR"/>
            </a:p>
          </p:txBody>
        </p:sp>
        <p:sp>
          <p:nvSpPr>
            <p:cNvPr id="39087" name="Oval 175"/>
            <p:cNvSpPr>
              <a:spLocks noChangeArrowheads="1"/>
            </p:cNvSpPr>
            <p:nvPr/>
          </p:nvSpPr>
          <p:spPr bwMode="hidden">
            <a:xfrm>
              <a:off x="1650" y="824"/>
              <a:ext cx="83" cy="34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098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fr-FR"/>
            </a:p>
          </p:txBody>
        </p:sp>
        <p:sp>
          <p:nvSpPr>
            <p:cNvPr id="39088" name="Oval 176"/>
            <p:cNvSpPr>
              <a:spLocks noChangeArrowheads="1"/>
            </p:cNvSpPr>
            <p:nvPr/>
          </p:nvSpPr>
          <p:spPr bwMode="hidden">
            <a:xfrm>
              <a:off x="1918" y="869"/>
              <a:ext cx="84" cy="34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098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fr-FR"/>
            </a:p>
          </p:txBody>
        </p:sp>
        <p:sp>
          <p:nvSpPr>
            <p:cNvPr id="39089" name="Oval 177"/>
            <p:cNvSpPr>
              <a:spLocks noChangeArrowheads="1"/>
            </p:cNvSpPr>
            <p:nvPr/>
          </p:nvSpPr>
          <p:spPr bwMode="hidden">
            <a:xfrm>
              <a:off x="1720" y="923"/>
              <a:ext cx="83" cy="34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098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fr-FR"/>
            </a:p>
          </p:txBody>
        </p:sp>
        <p:sp>
          <p:nvSpPr>
            <p:cNvPr id="39090" name="Oval 178"/>
            <p:cNvSpPr>
              <a:spLocks noChangeArrowheads="1"/>
            </p:cNvSpPr>
            <p:nvPr/>
          </p:nvSpPr>
          <p:spPr bwMode="hidden">
            <a:xfrm>
              <a:off x="1913" y="957"/>
              <a:ext cx="95" cy="45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098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fr-FR"/>
            </a:p>
          </p:txBody>
        </p:sp>
        <p:sp>
          <p:nvSpPr>
            <p:cNvPr id="39091" name="Oval 179"/>
            <p:cNvSpPr>
              <a:spLocks noChangeArrowheads="1"/>
            </p:cNvSpPr>
            <p:nvPr/>
          </p:nvSpPr>
          <p:spPr bwMode="hidden">
            <a:xfrm>
              <a:off x="1541" y="962"/>
              <a:ext cx="89" cy="45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098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fr-FR"/>
            </a:p>
          </p:txBody>
        </p:sp>
        <p:sp>
          <p:nvSpPr>
            <p:cNvPr id="39092" name="Oval 180"/>
            <p:cNvSpPr>
              <a:spLocks noChangeArrowheads="1"/>
            </p:cNvSpPr>
            <p:nvPr/>
          </p:nvSpPr>
          <p:spPr bwMode="hidden">
            <a:xfrm>
              <a:off x="1076" y="953"/>
              <a:ext cx="101" cy="45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098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fr-FR"/>
            </a:p>
          </p:txBody>
        </p:sp>
        <p:sp>
          <p:nvSpPr>
            <p:cNvPr id="39093" name="Oval 181"/>
            <p:cNvSpPr>
              <a:spLocks noChangeArrowheads="1"/>
            </p:cNvSpPr>
            <p:nvPr/>
          </p:nvSpPr>
          <p:spPr bwMode="hidden">
            <a:xfrm>
              <a:off x="1983" y="4027"/>
              <a:ext cx="195" cy="105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57647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fr-FR"/>
            </a:p>
          </p:txBody>
        </p:sp>
        <p:sp>
          <p:nvSpPr>
            <p:cNvPr id="39094" name="Oval 182"/>
            <p:cNvSpPr>
              <a:spLocks noChangeArrowheads="1"/>
            </p:cNvSpPr>
            <p:nvPr/>
          </p:nvSpPr>
          <p:spPr bwMode="hidden">
            <a:xfrm>
              <a:off x="2460" y="3671"/>
              <a:ext cx="196" cy="112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57647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fr-FR"/>
            </a:p>
          </p:txBody>
        </p:sp>
        <p:sp>
          <p:nvSpPr>
            <p:cNvPr id="39095" name="Oval 183"/>
            <p:cNvSpPr>
              <a:spLocks noChangeArrowheads="1"/>
            </p:cNvSpPr>
            <p:nvPr/>
          </p:nvSpPr>
          <p:spPr bwMode="hidden">
            <a:xfrm>
              <a:off x="3238" y="3121"/>
              <a:ext cx="168" cy="95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57647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fr-FR"/>
            </a:p>
          </p:txBody>
        </p:sp>
        <p:sp>
          <p:nvSpPr>
            <p:cNvPr id="39096" name="Oval 184"/>
            <p:cNvSpPr>
              <a:spLocks noChangeArrowheads="1"/>
            </p:cNvSpPr>
            <p:nvPr/>
          </p:nvSpPr>
          <p:spPr bwMode="hidden">
            <a:xfrm>
              <a:off x="3550" y="2880"/>
              <a:ext cx="157" cy="89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57647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fr-FR"/>
            </a:p>
          </p:txBody>
        </p:sp>
        <p:sp>
          <p:nvSpPr>
            <p:cNvPr id="39097" name="Oval 185"/>
            <p:cNvSpPr>
              <a:spLocks noChangeArrowheads="1"/>
            </p:cNvSpPr>
            <p:nvPr/>
          </p:nvSpPr>
          <p:spPr bwMode="hidden">
            <a:xfrm>
              <a:off x="2892" y="3377"/>
              <a:ext cx="168" cy="95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57647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fr-FR"/>
            </a:p>
          </p:txBody>
        </p:sp>
        <p:sp>
          <p:nvSpPr>
            <p:cNvPr id="39098" name="Oval 186"/>
            <p:cNvSpPr>
              <a:spLocks noChangeArrowheads="1"/>
            </p:cNvSpPr>
            <p:nvPr/>
          </p:nvSpPr>
          <p:spPr bwMode="hidden">
            <a:xfrm>
              <a:off x="3869" y="2657"/>
              <a:ext cx="151" cy="84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57647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fr-FR"/>
            </a:p>
          </p:txBody>
        </p:sp>
        <p:sp>
          <p:nvSpPr>
            <p:cNvPr id="39099" name="Oval 187"/>
            <p:cNvSpPr>
              <a:spLocks noChangeArrowheads="1"/>
            </p:cNvSpPr>
            <p:nvPr/>
          </p:nvSpPr>
          <p:spPr bwMode="hidden">
            <a:xfrm>
              <a:off x="4090" y="2475"/>
              <a:ext cx="156" cy="89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57647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fr-FR"/>
            </a:p>
          </p:txBody>
        </p:sp>
        <p:sp>
          <p:nvSpPr>
            <p:cNvPr id="39100" name="Oval 188"/>
            <p:cNvSpPr>
              <a:spLocks noChangeArrowheads="1"/>
            </p:cNvSpPr>
            <p:nvPr/>
          </p:nvSpPr>
          <p:spPr bwMode="hidden">
            <a:xfrm>
              <a:off x="4327" y="2314"/>
              <a:ext cx="134" cy="72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57647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fr-FR"/>
            </a:p>
          </p:txBody>
        </p:sp>
        <p:sp>
          <p:nvSpPr>
            <p:cNvPr id="39101" name="Oval 189"/>
            <p:cNvSpPr>
              <a:spLocks noChangeArrowheads="1"/>
            </p:cNvSpPr>
            <p:nvPr/>
          </p:nvSpPr>
          <p:spPr bwMode="hidden">
            <a:xfrm>
              <a:off x="4712" y="2022"/>
              <a:ext cx="134" cy="73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5451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fr-FR"/>
            </a:p>
          </p:txBody>
        </p:sp>
        <p:sp>
          <p:nvSpPr>
            <p:cNvPr id="39102" name="Oval 190"/>
            <p:cNvSpPr>
              <a:spLocks noChangeArrowheads="1"/>
            </p:cNvSpPr>
            <p:nvPr/>
          </p:nvSpPr>
          <p:spPr bwMode="hidden">
            <a:xfrm>
              <a:off x="4533" y="2162"/>
              <a:ext cx="139" cy="61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57647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fr-FR"/>
            </a:p>
          </p:txBody>
        </p:sp>
        <p:sp>
          <p:nvSpPr>
            <p:cNvPr id="39103" name="Oval 191"/>
            <p:cNvSpPr>
              <a:spLocks noChangeArrowheads="1"/>
            </p:cNvSpPr>
            <p:nvPr/>
          </p:nvSpPr>
          <p:spPr bwMode="hidden">
            <a:xfrm>
              <a:off x="4863" y="1920"/>
              <a:ext cx="128" cy="61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57647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fr-FR"/>
            </a:p>
          </p:txBody>
        </p:sp>
        <p:sp>
          <p:nvSpPr>
            <p:cNvPr id="39104" name="Oval 192"/>
            <p:cNvSpPr>
              <a:spLocks noChangeArrowheads="1"/>
            </p:cNvSpPr>
            <p:nvPr/>
          </p:nvSpPr>
          <p:spPr bwMode="hidden">
            <a:xfrm>
              <a:off x="5009" y="1807"/>
              <a:ext cx="128" cy="61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57647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fr-FR"/>
            </a:p>
          </p:txBody>
        </p:sp>
        <p:sp>
          <p:nvSpPr>
            <p:cNvPr id="39105" name="Oval 193"/>
            <p:cNvSpPr>
              <a:spLocks noChangeArrowheads="1"/>
            </p:cNvSpPr>
            <p:nvPr/>
          </p:nvSpPr>
          <p:spPr bwMode="hidden">
            <a:xfrm>
              <a:off x="5161" y="1702"/>
              <a:ext cx="123" cy="50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81961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fr-FR"/>
            </a:p>
          </p:txBody>
        </p:sp>
        <p:sp>
          <p:nvSpPr>
            <p:cNvPr id="39106" name="Oval 194"/>
            <p:cNvSpPr>
              <a:spLocks noChangeArrowheads="1"/>
            </p:cNvSpPr>
            <p:nvPr/>
          </p:nvSpPr>
          <p:spPr bwMode="hidden">
            <a:xfrm>
              <a:off x="5277" y="1614"/>
              <a:ext cx="124" cy="51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81961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fr-FR"/>
            </a:p>
          </p:txBody>
        </p:sp>
        <p:sp>
          <p:nvSpPr>
            <p:cNvPr id="39107" name="Oval 195"/>
            <p:cNvSpPr>
              <a:spLocks noChangeArrowheads="1"/>
            </p:cNvSpPr>
            <p:nvPr/>
          </p:nvSpPr>
          <p:spPr bwMode="hidden">
            <a:xfrm>
              <a:off x="5398" y="1521"/>
              <a:ext cx="123" cy="51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81961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fr-FR"/>
            </a:p>
          </p:txBody>
        </p:sp>
        <p:sp>
          <p:nvSpPr>
            <p:cNvPr id="39108" name="Oval 196"/>
            <p:cNvSpPr>
              <a:spLocks noChangeArrowheads="1"/>
            </p:cNvSpPr>
            <p:nvPr/>
          </p:nvSpPr>
          <p:spPr bwMode="hidden">
            <a:xfrm>
              <a:off x="3255" y="4071"/>
              <a:ext cx="196" cy="106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5451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fr-FR"/>
            </a:p>
          </p:txBody>
        </p:sp>
        <p:sp>
          <p:nvSpPr>
            <p:cNvPr id="39109" name="Oval 197"/>
            <p:cNvSpPr>
              <a:spLocks noChangeArrowheads="1"/>
            </p:cNvSpPr>
            <p:nvPr/>
          </p:nvSpPr>
          <p:spPr bwMode="hidden">
            <a:xfrm>
              <a:off x="3651" y="3693"/>
              <a:ext cx="196" cy="11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5451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fr-FR"/>
            </a:p>
          </p:txBody>
        </p:sp>
        <p:sp>
          <p:nvSpPr>
            <p:cNvPr id="39110" name="Oval 198"/>
            <p:cNvSpPr>
              <a:spLocks noChangeArrowheads="1"/>
            </p:cNvSpPr>
            <p:nvPr/>
          </p:nvSpPr>
          <p:spPr bwMode="hidden">
            <a:xfrm>
              <a:off x="4773" y="3705"/>
              <a:ext cx="201" cy="106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39216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fr-FR"/>
            </a:p>
          </p:txBody>
        </p:sp>
        <p:sp>
          <p:nvSpPr>
            <p:cNvPr id="39111" name="Oval 199"/>
            <p:cNvSpPr>
              <a:spLocks noChangeArrowheads="1"/>
            </p:cNvSpPr>
            <p:nvPr/>
          </p:nvSpPr>
          <p:spPr bwMode="hidden">
            <a:xfrm>
              <a:off x="4491" y="4049"/>
              <a:ext cx="196" cy="105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39216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fr-FR"/>
            </a:p>
          </p:txBody>
        </p:sp>
        <p:sp>
          <p:nvSpPr>
            <p:cNvPr id="39112" name="Oval 200"/>
            <p:cNvSpPr>
              <a:spLocks noChangeArrowheads="1"/>
            </p:cNvSpPr>
            <p:nvPr/>
          </p:nvSpPr>
          <p:spPr bwMode="hidden">
            <a:xfrm>
              <a:off x="3989" y="3396"/>
              <a:ext cx="168" cy="96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5451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fr-FR"/>
            </a:p>
          </p:txBody>
        </p:sp>
        <p:sp>
          <p:nvSpPr>
            <p:cNvPr id="39113" name="Oval 201"/>
            <p:cNvSpPr>
              <a:spLocks noChangeArrowheads="1"/>
            </p:cNvSpPr>
            <p:nvPr/>
          </p:nvSpPr>
          <p:spPr bwMode="hidden">
            <a:xfrm>
              <a:off x="4263" y="3141"/>
              <a:ext cx="167" cy="95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5451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fr-FR"/>
            </a:p>
          </p:txBody>
        </p:sp>
        <p:sp>
          <p:nvSpPr>
            <p:cNvPr id="39114" name="Oval 202"/>
            <p:cNvSpPr>
              <a:spLocks noChangeArrowheads="1"/>
            </p:cNvSpPr>
            <p:nvPr/>
          </p:nvSpPr>
          <p:spPr bwMode="hidden">
            <a:xfrm>
              <a:off x="5044" y="3418"/>
              <a:ext cx="167" cy="95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39216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fr-FR"/>
            </a:p>
          </p:txBody>
        </p:sp>
        <p:sp>
          <p:nvSpPr>
            <p:cNvPr id="39115" name="Oval 203"/>
            <p:cNvSpPr>
              <a:spLocks noChangeArrowheads="1"/>
            </p:cNvSpPr>
            <p:nvPr/>
          </p:nvSpPr>
          <p:spPr bwMode="hidden">
            <a:xfrm>
              <a:off x="4553" y="2873"/>
              <a:ext cx="156" cy="83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5451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fr-FR"/>
            </a:p>
          </p:txBody>
        </p:sp>
        <p:sp>
          <p:nvSpPr>
            <p:cNvPr id="39116" name="Oval 204"/>
            <p:cNvSpPr>
              <a:spLocks noChangeArrowheads="1"/>
            </p:cNvSpPr>
            <p:nvPr/>
          </p:nvSpPr>
          <p:spPr bwMode="hidden">
            <a:xfrm>
              <a:off x="5293" y="3116"/>
              <a:ext cx="168" cy="95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5451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fr-FR"/>
            </a:p>
          </p:txBody>
        </p:sp>
        <p:sp>
          <p:nvSpPr>
            <p:cNvPr id="39117" name="Oval 205"/>
            <p:cNvSpPr>
              <a:spLocks noChangeArrowheads="1"/>
            </p:cNvSpPr>
            <p:nvPr/>
          </p:nvSpPr>
          <p:spPr bwMode="hidden">
            <a:xfrm>
              <a:off x="5497" y="2879"/>
              <a:ext cx="156" cy="89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39216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fr-FR"/>
            </a:p>
          </p:txBody>
        </p:sp>
        <p:sp>
          <p:nvSpPr>
            <p:cNvPr id="39118" name="Oval 206"/>
            <p:cNvSpPr>
              <a:spLocks noChangeArrowheads="1"/>
            </p:cNvSpPr>
            <p:nvPr/>
          </p:nvSpPr>
          <p:spPr bwMode="hidden">
            <a:xfrm>
              <a:off x="4772" y="2673"/>
              <a:ext cx="156" cy="83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5451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fr-FR"/>
            </a:p>
          </p:txBody>
        </p:sp>
        <p:sp>
          <p:nvSpPr>
            <p:cNvPr id="39119" name="Oval 207"/>
            <p:cNvSpPr>
              <a:spLocks noChangeArrowheads="1"/>
            </p:cNvSpPr>
            <p:nvPr/>
          </p:nvSpPr>
          <p:spPr bwMode="hidden">
            <a:xfrm>
              <a:off x="4966" y="2488"/>
              <a:ext cx="156" cy="84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5451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fr-FR"/>
            </a:p>
          </p:txBody>
        </p:sp>
        <p:sp>
          <p:nvSpPr>
            <p:cNvPr id="39120" name="Oval 208"/>
            <p:cNvSpPr>
              <a:spLocks noChangeArrowheads="1"/>
            </p:cNvSpPr>
            <p:nvPr/>
          </p:nvSpPr>
          <p:spPr bwMode="hidden">
            <a:xfrm>
              <a:off x="5444" y="2052"/>
              <a:ext cx="134" cy="73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5451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fr-FR"/>
            </a:p>
          </p:txBody>
        </p:sp>
        <p:sp>
          <p:nvSpPr>
            <p:cNvPr id="39121" name="Oval 209"/>
            <p:cNvSpPr>
              <a:spLocks noChangeArrowheads="1"/>
            </p:cNvSpPr>
            <p:nvPr/>
          </p:nvSpPr>
          <p:spPr bwMode="hidden">
            <a:xfrm>
              <a:off x="5161" y="2314"/>
              <a:ext cx="140" cy="73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5451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fr-FR"/>
            </a:p>
          </p:txBody>
        </p:sp>
        <p:sp>
          <p:nvSpPr>
            <p:cNvPr id="39122" name="Oval 210"/>
            <p:cNvSpPr>
              <a:spLocks noChangeArrowheads="1"/>
            </p:cNvSpPr>
            <p:nvPr/>
          </p:nvSpPr>
          <p:spPr bwMode="hidden">
            <a:xfrm>
              <a:off x="5318" y="2176"/>
              <a:ext cx="134" cy="6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5451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fr-FR"/>
            </a:p>
          </p:txBody>
        </p:sp>
        <p:sp>
          <p:nvSpPr>
            <p:cNvPr id="39123" name="Oval 211"/>
            <p:cNvSpPr>
              <a:spLocks noChangeArrowheads="1"/>
            </p:cNvSpPr>
            <p:nvPr/>
          </p:nvSpPr>
          <p:spPr bwMode="hidden">
            <a:xfrm>
              <a:off x="5581" y="1933"/>
              <a:ext cx="128" cy="6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57647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fr-FR"/>
            </a:p>
          </p:txBody>
        </p:sp>
        <p:sp>
          <p:nvSpPr>
            <p:cNvPr id="39124" name="Oval 212"/>
            <p:cNvSpPr>
              <a:spLocks noChangeArrowheads="1"/>
            </p:cNvSpPr>
            <p:nvPr/>
          </p:nvSpPr>
          <p:spPr bwMode="hidden">
            <a:xfrm>
              <a:off x="5689" y="1811"/>
              <a:ext cx="128" cy="6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57647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fr-FR"/>
            </a:p>
          </p:txBody>
        </p:sp>
        <p:sp>
          <p:nvSpPr>
            <p:cNvPr id="39125" name="Oval 213"/>
            <p:cNvSpPr>
              <a:spLocks noChangeArrowheads="1"/>
            </p:cNvSpPr>
            <p:nvPr/>
          </p:nvSpPr>
          <p:spPr bwMode="hidden">
            <a:xfrm>
              <a:off x="5663" y="2680"/>
              <a:ext cx="156" cy="83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5451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fr-FR"/>
            </a:p>
          </p:txBody>
        </p:sp>
        <p:sp>
          <p:nvSpPr>
            <p:cNvPr id="39126" name="Oval 214"/>
            <p:cNvSpPr>
              <a:spLocks noChangeArrowheads="1"/>
            </p:cNvSpPr>
            <p:nvPr/>
          </p:nvSpPr>
          <p:spPr bwMode="hidden">
            <a:xfrm>
              <a:off x="-65" y="2865"/>
              <a:ext cx="150" cy="89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9804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fr-FR"/>
            </a:p>
          </p:txBody>
        </p:sp>
        <p:sp>
          <p:nvSpPr>
            <p:cNvPr id="39127" name="Oval 215"/>
            <p:cNvSpPr>
              <a:spLocks noChangeArrowheads="1"/>
            </p:cNvSpPr>
            <p:nvPr/>
          </p:nvSpPr>
          <p:spPr bwMode="hidden">
            <a:xfrm>
              <a:off x="2" y="2477"/>
              <a:ext cx="156" cy="89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75686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fr-FR"/>
            </a:p>
          </p:txBody>
        </p:sp>
        <p:sp>
          <p:nvSpPr>
            <p:cNvPr id="39128" name="Oval 216"/>
            <p:cNvSpPr>
              <a:spLocks noChangeArrowheads="1"/>
            </p:cNvSpPr>
            <p:nvPr/>
          </p:nvSpPr>
          <p:spPr bwMode="hidden">
            <a:xfrm>
              <a:off x="-9" y="1436"/>
              <a:ext cx="106" cy="44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098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fr-FR"/>
            </a:p>
          </p:txBody>
        </p:sp>
        <p:sp>
          <p:nvSpPr>
            <p:cNvPr id="39129" name="Oval 217"/>
            <p:cNvSpPr>
              <a:spLocks noChangeArrowheads="1"/>
            </p:cNvSpPr>
            <p:nvPr/>
          </p:nvSpPr>
          <p:spPr bwMode="hidden">
            <a:xfrm>
              <a:off x="5624" y="4010"/>
              <a:ext cx="201" cy="106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39216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fr-FR"/>
            </a:p>
          </p:txBody>
        </p:sp>
      </p:grpSp>
      <p:sp>
        <p:nvSpPr>
          <p:cNvPr id="39130" name="Rectangle 218"/>
          <p:cNvSpPr>
            <a:spLocks noGrp="1" noChangeArrowheads="1"/>
          </p:cNvSpPr>
          <p:nvPr>
            <p:ph type="ctrTitle" sz="quarter"/>
          </p:nvPr>
        </p:nvSpPr>
        <p:spPr>
          <a:xfrm>
            <a:off x="685800" y="1844675"/>
            <a:ext cx="7772400" cy="1736725"/>
          </a:xfrm>
        </p:spPr>
        <p:txBody>
          <a:bodyPr anchor="b" anchorCtr="1"/>
          <a:lstStyle>
            <a:lvl1pPr>
              <a:defRPr sz="5400"/>
            </a:lvl1pPr>
          </a:lstStyle>
          <a:p>
            <a:pPr lvl="0"/>
            <a:r>
              <a:rPr lang="fr-FR" altLang="fr-FR" noProof="0" smtClean="0"/>
              <a:t>Cliquez pour modifier le style du titre</a:t>
            </a:r>
          </a:p>
        </p:txBody>
      </p:sp>
      <p:sp>
        <p:nvSpPr>
          <p:cNvPr id="39131" name="Rectangle 219"/>
          <p:cNvSpPr>
            <a:spLocks noGrp="1" noChangeArrowheads="1"/>
          </p:cNvSpPr>
          <p:nvPr>
            <p:ph type="subTitle" sz="quarter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Font typeface="Wingdings" pitchFamily="2" charset="2"/>
              <a:buNone/>
              <a:defRPr/>
            </a:lvl1pPr>
          </a:lstStyle>
          <a:p>
            <a:pPr lvl="0"/>
            <a:r>
              <a:rPr lang="fr-FR" altLang="fr-FR" noProof="0" smtClean="0"/>
              <a:t>Cliquez pour modifier le style des sous-titres du masque</a:t>
            </a:r>
          </a:p>
        </p:txBody>
      </p:sp>
      <p:sp>
        <p:nvSpPr>
          <p:cNvPr id="39132" name="Rectangle 220"/>
          <p:cNvSpPr>
            <a:spLocks noGrp="1" noChangeArrowheads="1"/>
          </p:cNvSpPr>
          <p:nvPr>
            <p:ph type="dt" sz="quarter" idx="2"/>
          </p:nvPr>
        </p:nvSpPr>
        <p:spPr/>
        <p:txBody>
          <a:bodyPr/>
          <a:lstStyle>
            <a:lvl1pPr>
              <a:defRPr/>
            </a:lvl1pPr>
          </a:lstStyle>
          <a:p>
            <a:endParaRPr lang="fr-FR" altLang="fr-FR"/>
          </a:p>
        </p:txBody>
      </p:sp>
      <p:sp>
        <p:nvSpPr>
          <p:cNvPr id="39133" name="Rectangle 221"/>
          <p:cNvSpPr>
            <a:spLocks noGrp="1" noChangeArrowheads="1"/>
          </p:cNvSpPr>
          <p:nvPr>
            <p:ph type="ftr" sz="quarter" idx="3"/>
          </p:nvPr>
        </p:nvSpPr>
        <p:spPr>
          <a:xfrm>
            <a:off x="3124200" y="6248400"/>
            <a:ext cx="2895600" cy="457200"/>
          </a:xfrm>
        </p:spPr>
        <p:txBody>
          <a:bodyPr/>
          <a:lstStyle>
            <a:lvl1pPr>
              <a:defRPr/>
            </a:lvl1pPr>
          </a:lstStyle>
          <a:p>
            <a:endParaRPr lang="fr-FR" altLang="fr-FR"/>
          </a:p>
        </p:txBody>
      </p:sp>
      <p:sp>
        <p:nvSpPr>
          <p:cNvPr id="39134" name="Rectangle 222"/>
          <p:cNvSpPr>
            <a:spLocks noGrp="1" noChangeArrowheads="1"/>
          </p:cNvSpPr>
          <p:nvPr>
            <p:ph type="sldNum" sz="quarter" idx="4"/>
          </p:nvPr>
        </p:nvSpPr>
        <p:spPr/>
        <p:txBody>
          <a:bodyPr/>
          <a:lstStyle>
            <a:lvl1pPr>
              <a:defRPr/>
            </a:lvl1pPr>
          </a:lstStyle>
          <a:p>
            <a:fld id="{2B480D16-859F-4D39-9258-EE72AEF88B1D}" type="slidenum">
              <a:rPr lang="fr-FR" altLang="fr-FR"/>
              <a:pPr/>
              <a:t>‹N°›</a:t>
            </a:fld>
            <a:endParaRPr lang="fr-FR" altLang="fr-FR"/>
          </a:p>
        </p:txBody>
      </p:sp>
    </p:spTree>
  </p:cSld>
  <p:clrMapOvr>
    <a:masterClrMapping/>
  </p:clrMapOvr>
  <p:transition spd="slow" advTm="9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6A6BB2C8-1477-4BA2-B164-8CA15B83DDCD}" type="slidenum">
              <a:rPr lang="fr-FR" altLang="fr-FR"/>
              <a:pPr/>
              <a:t>‹N°›</a:t>
            </a:fld>
            <a:endParaRPr lang="fr-FR" alt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 alt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675639847"/>
      </p:ext>
    </p:extLst>
  </p:cSld>
  <p:clrMapOvr>
    <a:masterClrMapping/>
  </p:clrMapOvr>
  <p:transition spd="slow" advTm="9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AB7911B9-DA00-4CC2-B359-B79DFAA304E6}" type="slidenum">
              <a:rPr lang="fr-FR" altLang="fr-FR"/>
              <a:pPr/>
              <a:t>‹N°›</a:t>
            </a:fld>
            <a:endParaRPr lang="fr-FR" alt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 alt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240445635"/>
      </p:ext>
    </p:extLst>
  </p:cSld>
  <p:clrMapOvr>
    <a:masterClrMapping/>
  </p:clrMapOvr>
  <p:transition spd="slow" advTm="9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339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339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C317F1BA-59DB-404A-AFD9-799A679B5FF3}" type="slidenum">
              <a:rPr lang="fr-FR" altLang="fr-FR"/>
              <a:pPr/>
              <a:t>‹N°›</a:t>
            </a:fld>
            <a:endParaRPr lang="fr-FR" alt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 altLang="fr-FR"/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924722601"/>
      </p:ext>
    </p:extLst>
  </p:cSld>
  <p:clrMapOvr>
    <a:masterClrMapping/>
  </p:clrMapOvr>
  <p:transition spd="slow" advTm="9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B8466461-C222-46BB-8323-091275DD2FA7}" type="slidenum">
              <a:rPr lang="fr-FR" altLang="fr-FR"/>
              <a:pPr/>
              <a:t>‹N°›</a:t>
            </a:fld>
            <a:endParaRPr lang="fr-FR" altLang="fr-FR"/>
          </a:p>
        </p:txBody>
      </p:sp>
      <p:sp>
        <p:nvSpPr>
          <p:cNvPr id="8" name="Espace réservé de la date 7"/>
          <p:cNvSpPr>
            <a:spLocks noGrp="1"/>
          </p:cNvSpPr>
          <p:nvPr>
            <p:ph type="dt" sz="half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 altLang="fr-FR"/>
          </a:p>
        </p:txBody>
      </p:sp>
      <p:sp>
        <p:nvSpPr>
          <p:cNvPr id="9" name="Espace réservé du pied de page 8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4235591937"/>
      </p:ext>
    </p:extLst>
  </p:cSld>
  <p:clrMapOvr>
    <a:masterClrMapping/>
  </p:clrMapOvr>
  <p:transition spd="slow" advTm="9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numéro de diapositive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C3B67F5A-0E26-4875-BA04-28AAC298FB9A}" type="slidenum">
              <a:rPr lang="fr-FR" altLang="fr-FR"/>
              <a:pPr/>
              <a:t>‹N°›</a:t>
            </a:fld>
            <a:endParaRPr lang="fr-FR" alt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 alt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275554632"/>
      </p:ext>
    </p:extLst>
  </p:cSld>
  <p:clrMapOvr>
    <a:masterClrMapping/>
  </p:clrMapOvr>
  <p:transition spd="slow" advTm="9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numéro de diapositive 1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FC9F4172-6E92-402F-AAFF-721F368CC645}" type="slidenum">
              <a:rPr lang="fr-FR" altLang="fr-FR"/>
              <a:pPr/>
              <a:t>‹N°›</a:t>
            </a:fld>
            <a:endParaRPr lang="fr-FR" alt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 alt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273665777"/>
      </p:ext>
    </p:extLst>
  </p:cSld>
  <p:clrMapOvr>
    <a:masterClrMapping/>
  </p:clrMapOvr>
  <p:transition spd="slow" advTm="9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298CD467-223B-465E-90EE-05D2943BE54C}" type="slidenum">
              <a:rPr lang="fr-FR" altLang="fr-FR"/>
              <a:pPr/>
              <a:t>‹N°›</a:t>
            </a:fld>
            <a:endParaRPr lang="fr-FR" alt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 altLang="fr-FR"/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650372275"/>
      </p:ext>
    </p:extLst>
  </p:cSld>
  <p:clrMapOvr>
    <a:masterClrMapping/>
  </p:clrMapOvr>
  <p:transition spd="slow" advTm="9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EC3F87A0-AD36-43FE-A5B0-B89EAF7B6584}" type="slidenum">
              <a:rPr lang="fr-FR" altLang="fr-FR"/>
              <a:pPr/>
              <a:t>‹N°›</a:t>
            </a:fld>
            <a:endParaRPr lang="fr-FR" alt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 altLang="fr-FR"/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528013704"/>
      </p:ext>
    </p:extLst>
  </p:cSld>
  <p:clrMapOvr>
    <a:masterClrMapping/>
  </p:clrMapOvr>
  <p:transition spd="slow" advTm="9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31142A69-765B-410C-BAF3-F15C167CB996}" type="slidenum">
              <a:rPr lang="fr-FR" altLang="fr-FR"/>
              <a:pPr/>
              <a:t>‹N°›</a:t>
            </a:fld>
            <a:endParaRPr lang="fr-FR" alt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 alt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776822945"/>
      </p:ext>
    </p:extLst>
  </p:cSld>
  <p:clrMapOvr>
    <a:masterClrMapping/>
  </p:clrMapOvr>
  <p:transition spd="slow" advTm="9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9462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9462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F8F4E7DF-24AF-4B40-B651-6B82726BAAB5}" type="slidenum">
              <a:rPr lang="fr-FR" altLang="fr-FR"/>
              <a:pPr/>
              <a:t>‹N°›</a:t>
            </a:fld>
            <a:endParaRPr lang="fr-FR" alt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 alt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059849827"/>
      </p:ext>
    </p:extLst>
  </p:cSld>
  <p:clrMapOvr>
    <a:masterClrMapping/>
  </p:clrMapOvr>
  <p:transition spd="slow" advTm="900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chemeClr val="bg1"/>
            </a:gs>
            <a:gs pos="100000">
              <a:schemeClr val="bg1">
                <a:gamma/>
                <a:shade val="46275"/>
                <a:invGamma/>
              </a:schemeClr>
            </a:gs>
          </a:gsLst>
          <a:lin ang="27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7890" name="Group 2"/>
          <p:cNvGrpSpPr>
            <a:grpSpLocks/>
          </p:cNvGrpSpPr>
          <p:nvPr/>
        </p:nvGrpSpPr>
        <p:grpSpPr bwMode="auto">
          <a:xfrm>
            <a:off x="-496888" y="1308100"/>
            <a:ext cx="10429876" cy="5908675"/>
            <a:chOff x="-313" y="824"/>
            <a:chExt cx="6570" cy="3722"/>
          </a:xfrm>
        </p:grpSpPr>
        <p:sp>
          <p:nvSpPr>
            <p:cNvPr id="37891" name="Rectangle 3"/>
            <p:cNvSpPr>
              <a:spLocks noChangeArrowheads="1"/>
            </p:cNvSpPr>
            <p:nvPr userDrawn="1"/>
          </p:nvSpPr>
          <p:spPr bwMode="hidden">
            <a:xfrm rot="20798144" flipV="1">
              <a:off x="-14" y="1033"/>
              <a:ext cx="1744" cy="6"/>
            </a:xfrm>
            <a:prstGeom prst="rect">
              <a:avLst/>
            </a:prstGeom>
            <a:gradFill rotWithShape="0">
              <a:gsLst>
                <a:gs pos="0">
                  <a:schemeClr val="bg1">
                    <a:gamma/>
                    <a:shade val="90980"/>
                    <a:invGamma/>
                  </a:schemeClr>
                </a:gs>
                <a:gs pos="100000">
                  <a:schemeClr val="bg1"/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rot="10800000"/>
            <a:lstStyle/>
            <a:p>
              <a:pPr algn="ctr"/>
              <a:endParaRPr lang="fr-FR" altLang="fr-FR">
                <a:effectLst>
                  <a:outerShdw blurRad="38100" dist="38100" dir="2700000" algn="tl">
                    <a:srgbClr val="000000"/>
                  </a:outerShdw>
                </a:effectLst>
              </a:endParaRPr>
            </a:p>
          </p:txBody>
        </p:sp>
        <p:sp>
          <p:nvSpPr>
            <p:cNvPr id="37892" name="Rectangle 4"/>
            <p:cNvSpPr>
              <a:spLocks noChangeArrowheads="1"/>
            </p:cNvSpPr>
            <p:nvPr userDrawn="1"/>
          </p:nvSpPr>
          <p:spPr bwMode="hidden">
            <a:xfrm rot="20774366" flipV="1">
              <a:off x="-24" y="1127"/>
              <a:ext cx="2033" cy="6"/>
            </a:xfrm>
            <a:prstGeom prst="rect">
              <a:avLst/>
            </a:prstGeom>
            <a:gradFill rotWithShape="0">
              <a:gsLst>
                <a:gs pos="0">
                  <a:schemeClr val="bg1">
                    <a:gamma/>
                    <a:shade val="90980"/>
                    <a:invGamma/>
                  </a:schemeClr>
                </a:gs>
                <a:gs pos="100000">
                  <a:schemeClr val="bg1"/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rot="10800000"/>
            <a:lstStyle/>
            <a:p>
              <a:pPr algn="ctr"/>
              <a:endParaRPr lang="fr-FR" altLang="fr-FR">
                <a:effectLst>
                  <a:outerShdw blurRad="38100" dist="38100" dir="2700000" algn="tl">
                    <a:srgbClr val="000000"/>
                  </a:outerShdw>
                </a:effectLst>
              </a:endParaRPr>
            </a:p>
          </p:txBody>
        </p:sp>
        <p:sp>
          <p:nvSpPr>
            <p:cNvPr id="37893" name="Rectangle 5"/>
            <p:cNvSpPr>
              <a:spLocks noChangeArrowheads="1"/>
            </p:cNvSpPr>
            <p:nvPr userDrawn="1"/>
          </p:nvSpPr>
          <p:spPr bwMode="hidden">
            <a:xfrm rot="20757421" flipV="1">
              <a:off x="-27" y="1198"/>
              <a:ext cx="2246" cy="6"/>
            </a:xfrm>
            <a:prstGeom prst="rect">
              <a:avLst/>
            </a:prstGeom>
            <a:gradFill rotWithShape="0">
              <a:gsLst>
                <a:gs pos="0">
                  <a:schemeClr val="bg1">
                    <a:gamma/>
                    <a:shade val="90980"/>
                    <a:invGamma/>
                  </a:schemeClr>
                </a:gs>
                <a:gs pos="100000">
                  <a:schemeClr val="bg1"/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rot="10800000"/>
            <a:lstStyle/>
            <a:p>
              <a:pPr algn="ctr"/>
              <a:endParaRPr lang="fr-FR" altLang="fr-FR">
                <a:effectLst>
                  <a:outerShdw blurRad="38100" dist="38100" dir="2700000" algn="tl">
                    <a:srgbClr val="000000"/>
                  </a:outerShdw>
                </a:effectLst>
              </a:endParaRPr>
            </a:p>
          </p:txBody>
        </p:sp>
        <p:sp>
          <p:nvSpPr>
            <p:cNvPr id="37894" name="Rectangle 6"/>
            <p:cNvSpPr>
              <a:spLocks noChangeArrowheads="1"/>
            </p:cNvSpPr>
            <p:nvPr userDrawn="1"/>
          </p:nvSpPr>
          <p:spPr bwMode="hidden">
            <a:xfrm rot="20684206" flipV="1">
              <a:off x="-43" y="1283"/>
              <a:ext cx="2476" cy="6"/>
            </a:xfrm>
            <a:prstGeom prst="rect">
              <a:avLst/>
            </a:prstGeom>
            <a:gradFill rotWithShape="0">
              <a:gsLst>
                <a:gs pos="0">
                  <a:schemeClr val="bg1">
                    <a:gamma/>
                    <a:shade val="90980"/>
                    <a:invGamma/>
                  </a:schemeClr>
                </a:gs>
                <a:gs pos="100000">
                  <a:schemeClr val="bg1"/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rot="10800000"/>
            <a:lstStyle/>
            <a:p>
              <a:pPr algn="ctr"/>
              <a:endParaRPr lang="fr-FR" altLang="fr-FR">
                <a:effectLst>
                  <a:outerShdw blurRad="38100" dist="38100" dir="2700000" algn="tl">
                    <a:srgbClr val="000000"/>
                  </a:outerShdw>
                </a:effectLst>
              </a:endParaRPr>
            </a:p>
          </p:txBody>
        </p:sp>
        <p:sp>
          <p:nvSpPr>
            <p:cNvPr id="37895" name="Rectangle 7"/>
            <p:cNvSpPr>
              <a:spLocks noChangeArrowheads="1"/>
            </p:cNvSpPr>
            <p:nvPr userDrawn="1"/>
          </p:nvSpPr>
          <p:spPr bwMode="hidden">
            <a:xfrm rot="20631226" flipV="1">
              <a:off x="-51" y="1397"/>
              <a:ext cx="2770" cy="6"/>
            </a:xfrm>
            <a:prstGeom prst="rect">
              <a:avLst/>
            </a:prstGeom>
            <a:gradFill rotWithShape="0">
              <a:gsLst>
                <a:gs pos="0">
                  <a:schemeClr val="bg1">
                    <a:gamma/>
                    <a:shade val="90980"/>
                    <a:invGamma/>
                  </a:schemeClr>
                </a:gs>
                <a:gs pos="100000">
                  <a:schemeClr val="bg1"/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rot="10800000"/>
            <a:lstStyle/>
            <a:p>
              <a:pPr algn="ctr"/>
              <a:endParaRPr lang="fr-FR" altLang="fr-FR">
                <a:effectLst>
                  <a:outerShdw blurRad="38100" dist="38100" dir="2700000" algn="tl">
                    <a:srgbClr val="000000"/>
                  </a:outerShdw>
                </a:effectLst>
              </a:endParaRPr>
            </a:p>
          </p:txBody>
        </p:sp>
        <p:sp>
          <p:nvSpPr>
            <p:cNvPr id="37896" name="Rectangle 8"/>
            <p:cNvSpPr>
              <a:spLocks noChangeArrowheads="1"/>
            </p:cNvSpPr>
            <p:nvPr userDrawn="1"/>
          </p:nvSpPr>
          <p:spPr bwMode="hidden">
            <a:xfrm rot="20554235" flipV="1">
              <a:off x="-65" y="1523"/>
              <a:ext cx="3058" cy="6"/>
            </a:xfrm>
            <a:prstGeom prst="rect">
              <a:avLst/>
            </a:prstGeom>
            <a:gradFill rotWithShape="0">
              <a:gsLst>
                <a:gs pos="0">
                  <a:schemeClr val="bg1">
                    <a:gamma/>
                    <a:shade val="90980"/>
                    <a:invGamma/>
                  </a:schemeClr>
                </a:gs>
                <a:gs pos="100000">
                  <a:schemeClr val="bg1"/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rot="10800000"/>
            <a:lstStyle/>
            <a:p>
              <a:pPr algn="ctr"/>
              <a:endParaRPr lang="fr-FR" altLang="fr-FR">
                <a:effectLst>
                  <a:outerShdw blurRad="38100" dist="38100" dir="2700000" algn="tl">
                    <a:srgbClr val="000000"/>
                  </a:outerShdw>
                </a:effectLst>
              </a:endParaRPr>
            </a:p>
          </p:txBody>
        </p:sp>
        <p:sp>
          <p:nvSpPr>
            <p:cNvPr id="37897" name="Rectangle 9"/>
            <p:cNvSpPr>
              <a:spLocks noChangeArrowheads="1"/>
            </p:cNvSpPr>
            <p:nvPr userDrawn="1"/>
          </p:nvSpPr>
          <p:spPr bwMode="hidden">
            <a:xfrm rot="20466593" flipV="1">
              <a:off x="-93" y="1694"/>
              <a:ext cx="3403" cy="6"/>
            </a:xfrm>
            <a:prstGeom prst="rect">
              <a:avLst/>
            </a:prstGeom>
            <a:gradFill rotWithShape="0">
              <a:gsLst>
                <a:gs pos="0">
                  <a:schemeClr val="bg1">
                    <a:gamma/>
                    <a:shade val="90980"/>
                    <a:invGamma/>
                  </a:schemeClr>
                </a:gs>
                <a:gs pos="100000">
                  <a:schemeClr val="bg1"/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rot="10800000"/>
            <a:lstStyle/>
            <a:p>
              <a:pPr algn="ctr"/>
              <a:endParaRPr lang="fr-FR" altLang="fr-FR">
                <a:effectLst>
                  <a:outerShdw blurRad="38100" dist="38100" dir="2700000" algn="tl">
                    <a:srgbClr val="000000"/>
                  </a:outerShdw>
                </a:effectLst>
              </a:endParaRPr>
            </a:p>
          </p:txBody>
        </p:sp>
        <p:sp>
          <p:nvSpPr>
            <p:cNvPr id="37898" name="Rectangle 10"/>
            <p:cNvSpPr>
              <a:spLocks noChangeArrowheads="1"/>
            </p:cNvSpPr>
            <p:nvPr userDrawn="1"/>
          </p:nvSpPr>
          <p:spPr bwMode="hidden">
            <a:xfrm rot="20343219" flipV="1">
              <a:off x="-99" y="1863"/>
              <a:ext cx="3749" cy="6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4706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rot="10800000"/>
            <a:lstStyle/>
            <a:p>
              <a:pPr algn="ctr"/>
              <a:endParaRPr lang="fr-FR" altLang="fr-FR">
                <a:effectLst>
                  <a:outerShdw blurRad="38100" dist="38100" dir="2700000" algn="tl">
                    <a:srgbClr val="000000"/>
                  </a:outerShdw>
                </a:effectLst>
              </a:endParaRPr>
            </a:p>
          </p:txBody>
        </p:sp>
        <p:sp>
          <p:nvSpPr>
            <p:cNvPr id="37899" name="Rectangle 11"/>
            <p:cNvSpPr>
              <a:spLocks noChangeArrowheads="1"/>
            </p:cNvSpPr>
            <p:nvPr userDrawn="1"/>
          </p:nvSpPr>
          <p:spPr bwMode="hidden">
            <a:xfrm rot="20211065" flipV="1">
              <a:off x="-165" y="2053"/>
              <a:ext cx="4209" cy="6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75686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rot="10800000"/>
            <a:lstStyle/>
            <a:p>
              <a:pPr algn="ctr"/>
              <a:endParaRPr lang="fr-FR" altLang="fr-FR">
                <a:effectLst>
                  <a:outerShdw blurRad="38100" dist="38100" dir="2700000" algn="tl">
                    <a:srgbClr val="000000"/>
                  </a:outerShdw>
                </a:effectLst>
              </a:endParaRPr>
            </a:p>
          </p:txBody>
        </p:sp>
        <p:sp>
          <p:nvSpPr>
            <p:cNvPr id="37900" name="Rectangle 12"/>
            <p:cNvSpPr>
              <a:spLocks noChangeArrowheads="1"/>
            </p:cNvSpPr>
            <p:nvPr userDrawn="1"/>
          </p:nvSpPr>
          <p:spPr bwMode="hidden">
            <a:xfrm rot="20102912" flipV="1">
              <a:off x="-214" y="2289"/>
              <a:ext cx="4612" cy="6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9804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rot="10800000"/>
            <a:lstStyle/>
            <a:p>
              <a:pPr algn="ctr"/>
              <a:endParaRPr lang="fr-FR" altLang="fr-FR">
                <a:effectLst>
                  <a:outerShdw blurRad="38100" dist="38100" dir="2700000" algn="tl">
                    <a:srgbClr val="000000"/>
                  </a:outerShdw>
                </a:effectLst>
              </a:endParaRPr>
            </a:p>
          </p:txBody>
        </p:sp>
        <p:sp>
          <p:nvSpPr>
            <p:cNvPr id="37901" name="Rectangle 13"/>
            <p:cNvSpPr>
              <a:spLocks noChangeArrowheads="1"/>
            </p:cNvSpPr>
            <p:nvPr userDrawn="1"/>
          </p:nvSpPr>
          <p:spPr bwMode="hidden">
            <a:xfrm rot="19923405" flipV="1">
              <a:off x="-313" y="2617"/>
              <a:ext cx="5200" cy="6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0784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rot="10800000"/>
            <a:lstStyle/>
            <a:p>
              <a:pPr algn="ctr"/>
              <a:endParaRPr lang="fr-FR" altLang="fr-FR">
                <a:effectLst>
                  <a:outerShdw blurRad="38100" dist="38100" dir="2700000" algn="tl">
                    <a:srgbClr val="000000"/>
                  </a:outerShdw>
                </a:effectLst>
              </a:endParaRPr>
            </a:p>
          </p:txBody>
        </p:sp>
        <p:sp>
          <p:nvSpPr>
            <p:cNvPr id="37902" name="Rectangle 14"/>
            <p:cNvSpPr>
              <a:spLocks noChangeArrowheads="1"/>
            </p:cNvSpPr>
            <p:nvPr userDrawn="1"/>
          </p:nvSpPr>
          <p:spPr bwMode="hidden">
            <a:xfrm rot="19686284" flipV="1">
              <a:off x="9" y="2881"/>
              <a:ext cx="5401" cy="6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46275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rot="10800000"/>
            <a:lstStyle/>
            <a:p>
              <a:pPr algn="ctr"/>
              <a:endParaRPr lang="fr-FR" altLang="fr-FR">
                <a:effectLst>
                  <a:outerShdw blurRad="38100" dist="38100" dir="2700000" algn="tl">
                    <a:srgbClr val="000000"/>
                  </a:outerShdw>
                </a:effectLst>
              </a:endParaRPr>
            </a:p>
          </p:txBody>
        </p:sp>
        <p:sp>
          <p:nvSpPr>
            <p:cNvPr id="37903" name="Rectangle 15"/>
            <p:cNvSpPr>
              <a:spLocks noChangeArrowheads="1"/>
            </p:cNvSpPr>
            <p:nvPr userDrawn="1"/>
          </p:nvSpPr>
          <p:spPr bwMode="hidden">
            <a:xfrm rot="19383534" flipV="1">
              <a:off x="1319" y="2928"/>
              <a:ext cx="4612" cy="6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30196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rot="10800000"/>
            <a:lstStyle/>
            <a:p>
              <a:pPr algn="ctr"/>
              <a:endParaRPr lang="fr-FR" altLang="fr-FR">
                <a:effectLst>
                  <a:outerShdw blurRad="38100" dist="38100" dir="2700000" algn="tl">
                    <a:srgbClr val="000000"/>
                  </a:outerShdw>
                </a:effectLst>
              </a:endParaRPr>
            </a:p>
          </p:txBody>
        </p:sp>
        <p:sp>
          <p:nvSpPr>
            <p:cNvPr id="37904" name="Rectangle 16"/>
            <p:cNvSpPr>
              <a:spLocks noChangeArrowheads="1"/>
            </p:cNvSpPr>
            <p:nvPr userDrawn="1"/>
          </p:nvSpPr>
          <p:spPr bwMode="hidden">
            <a:xfrm rot="18994182" flipV="1">
              <a:off x="2681" y="3071"/>
              <a:ext cx="3576" cy="6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3137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rot="10800000"/>
            <a:lstStyle/>
            <a:p>
              <a:pPr algn="ctr"/>
              <a:endParaRPr lang="fr-FR" altLang="fr-FR">
                <a:effectLst>
                  <a:outerShdw blurRad="38100" dist="38100" dir="2700000" algn="tl">
                    <a:srgbClr val="000000"/>
                  </a:outerShdw>
                </a:effectLst>
              </a:endParaRPr>
            </a:p>
          </p:txBody>
        </p:sp>
        <p:sp>
          <p:nvSpPr>
            <p:cNvPr id="37905" name="Rectangle 17"/>
            <p:cNvSpPr>
              <a:spLocks noChangeArrowheads="1"/>
            </p:cNvSpPr>
            <p:nvPr userDrawn="1"/>
          </p:nvSpPr>
          <p:spPr bwMode="hidden">
            <a:xfrm rot="18603245" flipV="1">
              <a:off x="4052" y="3504"/>
              <a:ext cx="2079" cy="6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rot="10800000" vert="eaVert"/>
            <a:lstStyle/>
            <a:p>
              <a:pPr algn="ctr"/>
              <a:endParaRPr lang="fr-FR" altLang="fr-FR">
                <a:effectLst>
                  <a:outerShdw blurRad="38100" dist="38100" dir="2700000" algn="tl">
                    <a:srgbClr val="000000"/>
                  </a:outerShdw>
                </a:effectLst>
              </a:endParaRPr>
            </a:p>
          </p:txBody>
        </p:sp>
        <p:sp>
          <p:nvSpPr>
            <p:cNvPr id="37906" name="Rectangle 18"/>
            <p:cNvSpPr>
              <a:spLocks noChangeArrowheads="1"/>
            </p:cNvSpPr>
            <p:nvPr userDrawn="1"/>
          </p:nvSpPr>
          <p:spPr bwMode="hidden">
            <a:xfrm rot="39991575" flipH="1" flipV="1">
              <a:off x="5368" y="4167"/>
              <a:ext cx="501" cy="6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rot="10800000" vert="eaVert"/>
            <a:lstStyle/>
            <a:p>
              <a:pPr algn="ctr"/>
              <a:endParaRPr lang="fr-FR" altLang="fr-FR">
                <a:effectLst>
                  <a:outerShdw blurRad="38100" dist="38100" dir="2700000" algn="tl">
                    <a:srgbClr val="000000"/>
                  </a:outerShdw>
                </a:effectLst>
              </a:endParaRPr>
            </a:p>
          </p:txBody>
        </p:sp>
        <p:sp>
          <p:nvSpPr>
            <p:cNvPr id="37907" name="Rectangle 19"/>
            <p:cNvSpPr>
              <a:spLocks noChangeArrowheads="1"/>
            </p:cNvSpPr>
            <p:nvPr userDrawn="1"/>
          </p:nvSpPr>
          <p:spPr bwMode="hidden">
            <a:xfrm rot="-20541361">
              <a:off x="-146" y="2360"/>
              <a:ext cx="6046" cy="6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5451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algn="ctr"/>
              <a:endParaRPr lang="fr-FR" altLang="fr-FR">
                <a:effectLst>
                  <a:outerShdw blurRad="38100" dist="38100" dir="2700000" algn="tl">
                    <a:srgbClr val="000000"/>
                  </a:outerShdw>
                </a:effectLst>
              </a:endParaRPr>
            </a:p>
          </p:txBody>
        </p:sp>
        <p:sp>
          <p:nvSpPr>
            <p:cNvPr id="37908" name="Rectangle 20"/>
            <p:cNvSpPr>
              <a:spLocks noChangeArrowheads="1"/>
            </p:cNvSpPr>
            <p:nvPr userDrawn="1"/>
          </p:nvSpPr>
          <p:spPr bwMode="hidden">
            <a:xfrm rot="-20036206">
              <a:off x="-198" y="3396"/>
              <a:ext cx="4142" cy="6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3529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accent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algn="ctr"/>
              <a:endParaRPr lang="fr-FR" altLang="fr-FR">
                <a:effectLst>
                  <a:outerShdw blurRad="38100" dist="38100" dir="2700000" algn="tl">
                    <a:srgbClr val="000000"/>
                  </a:outerShdw>
                </a:effectLst>
              </a:endParaRPr>
            </a:p>
          </p:txBody>
        </p:sp>
        <p:sp>
          <p:nvSpPr>
            <p:cNvPr id="37909" name="Rectangle 21"/>
            <p:cNvSpPr>
              <a:spLocks noChangeArrowheads="1"/>
            </p:cNvSpPr>
            <p:nvPr userDrawn="1"/>
          </p:nvSpPr>
          <p:spPr bwMode="hidden">
            <a:xfrm rot="1732981">
              <a:off x="-165" y="3624"/>
              <a:ext cx="2804" cy="6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3529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accent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algn="ctr"/>
              <a:endParaRPr lang="fr-FR" altLang="fr-FR">
                <a:effectLst>
                  <a:outerShdw blurRad="38100" dist="38100" dir="2700000" algn="tl">
                    <a:srgbClr val="000000"/>
                  </a:outerShdw>
                </a:effectLst>
              </a:endParaRPr>
            </a:p>
          </p:txBody>
        </p:sp>
        <p:sp>
          <p:nvSpPr>
            <p:cNvPr id="37910" name="Rectangle 22"/>
            <p:cNvSpPr>
              <a:spLocks noChangeArrowheads="1"/>
            </p:cNvSpPr>
            <p:nvPr userDrawn="1"/>
          </p:nvSpPr>
          <p:spPr bwMode="hidden">
            <a:xfrm rot="1969083">
              <a:off x="-110" y="3922"/>
              <a:ext cx="1400" cy="6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9804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algn="ctr"/>
              <a:endParaRPr lang="fr-FR" altLang="fr-FR">
                <a:effectLst>
                  <a:outerShdw blurRad="38100" dist="38100" dir="2700000" algn="tl">
                    <a:srgbClr val="000000"/>
                  </a:outerShdw>
                </a:effectLst>
              </a:endParaRPr>
            </a:p>
          </p:txBody>
        </p:sp>
        <p:sp>
          <p:nvSpPr>
            <p:cNvPr id="37911" name="Rectangle 23"/>
            <p:cNvSpPr>
              <a:spLocks noChangeArrowheads="1"/>
            </p:cNvSpPr>
            <p:nvPr userDrawn="1"/>
          </p:nvSpPr>
          <p:spPr bwMode="hidden">
            <a:xfrm rot="-20213826">
              <a:off x="-216" y="3221"/>
              <a:ext cx="5477" cy="6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48627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algn="ctr"/>
              <a:endParaRPr lang="fr-FR" altLang="fr-FR">
                <a:effectLst>
                  <a:outerShdw blurRad="38100" dist="38100" dir="2700000" algn="tl">
                    <a:srgbClr val="000000"/>
                  </a:outerShdw>
                </a:effectLst>
              </a:endParaRPr>
            </a:p>
          </p:txBody>
        </p:sp>
        <p:sp>
          <p:nvSpPr>
            <p:cNvPr id="37912" name="Rectangle 24"/>
            <p:cNvSpPr>
              <a:spLocks noChangeArrowheads="1"/>
            </p:cNvSpPr>
            <p:nvPr userDrawn="1"/>
          </p:nvSpPr>
          <p:spPr bwMode="hidden">
            <a:xfrm rot="22583969">
              <a:off x="-115" y="2129"/>
              <a:ext cx="6016" cy="6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57647"/>
                    <a:invGamma/>
                  </a:schemeClr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algn="ctr"/>
              <a:endParaRPr lang="fr-FR" altLang="fr-FR">
                <a:effectLst>
                  <a:outerShdw blurRad="38100" dist="38100" dir="2700000" algn="tl">
                    <a:srgbClr val="000000"/>
                  </a:outerShdw>
                </a:effectLst>
              </a:endParaRPr>
            </a:p>
          </p:txBody>
        </p:sp>
        <p:sp>
          <p:nvSpPr>
            <p:cNvPr id="37913" name="Rectangle 25"/>
            <p:cNvSpPr>
              <a:spLocks noChangeArrowheads="1"/>
            </p:cNvSpPr>
            <p:nvPr userDrawn="1"/>
          </p:nvSpPr>
          <p:spPr bwMode="hidden">
            <a:xfrm rot="930109" flipV="1">
              <a:off x="80" y="1946"/>
              <a:ext cx="5756" cy="6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0784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rot="10800000"/>
            <a:lstStyle/>
            <a:p>
              <a:pPr algn="ctr"/>
              <a:endParaRPr lang="fr-FR" altLang="fr-FR">
                <a:effectLst>
                  <a:outerShdw blurRad="38100" dist="38100" dir="2700000" algn="tl">
                    <a:srgbClr val="000000"/>
                  </a:outerShdw>
                </a:effectLst>
              </a:endParaRPr>
            </a:p>
          </p:txBody>
        </p:sp>
        <p:sp>
          <p:nvSpPr>
            <p:cNvPr id="37914" name="Rectangle 26"/>
            <p:cNvSpPr>
              <a:spLocks noChangeArrowheads="1"/>
            </p:cNvSpPr>
            <p:nvPr userDrawn="1"/>
          </p:nvSpPr>
          <p:spPr bwMode="hidden">
            <a:xfrm rot="-20731987">
              <a:off x="374" y="1802"/>
              <a:ext cx="5475" cy="6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0784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algn="ctr"/>
              <a:endParaRPr lang="fr-FR" altLang="fr-FR">
                <a:effectLst>
                  <a:outerShdw blurRad="38100" dist="38100" dir="2700000" algn="tl">
                    <a:srgbClr val="000000"/>
                  </a:outerShdw>
                </a:effectLst>
              </a:endParaRPr>
            </a:p>
          </p:txBody>
        </p:sp>
        <p:sp>
          <p:nvSpPr>
            <p:cNvPr id="37915" name="Rectangle 27"/>
            <p:cNvSpPr>
              <a:spLocks noChangeArrowheads="1"/>
            </p:cNvSpPr>
            <p:nvPr userDrawn="1"/>
          </p:nvSpPr>
          <p:spPr bwMode="hidden">
            <a:xfrm rot="-64024402">
              <a:off x="848" y="1582"/>
              <a:ext cx="4976" cy="6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0784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algn="ctr"/>
              <a:endParaRPr lang="fr-FR" altLang="fr-FR">
                <a:effectLst>
                  <a:outerShdw blurRad="38100" dist="38100" dir="2700000" algn="tl">
                    <a:srgbClr val="000000"/>
                  </a:outerShdw>
                </a:effectLst>
              </a:endParaRPr>
            </a:p>
          </p:txBody>
        </p:sp>
        <p:sp>
          <p:nvSpPr>
            <p:cNvPr id="37916" name="Rectangle 28"/>
            <p:cNvSpPr>
              <a:spLocks noChangeArrowheads="1"/>
            </p:cNvSpPr>
            <p:nvPr userDrawn="1"/>
          </p:nvSpPr>
          <p:spPr bwMode="hidden">
            <a:xfrm rot="-42464612">
              <a:off x="1053" y="1476"/>
              <a:ext cx="4759" cy="6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0784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algn="ctr"/>
              <a:endParaRPr lang="fr-FR" altLang="fr-FR">
                <a:effectLst>
                  <a:outerShdw blurRad="38100" dist="38100" dir="2700000" algn="tl">
                    <a:srgbClr val="000000"/>
                  </a:outerShdw>
                </a:effectLst>
              </a:endParaRPr>
            </a:p>
          </p:txBody>
        </p:sp>
        <p:sp>
          <p:nvSpPr>
            <p:cNvPr id="37917" name="Rectangle 29"/>
            <p:cNvSpPr>
              <a:spLocks noChangeArrowheads="1"/>
            </p:cNvSpPr>
            <p:nvPr userDrawn="1"/>
          </p:nvSpPr>
          <p:spPr bwMode="hidden">
            <a:xfrm rot="-20907336">
              <a:off x="1244" y="1377"/>
              <a:ext cx="4557" cy="6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6667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algn="ctr"/>
              <a:endParaRPr lang="fr-FR" altLang="fr-FR">
                <a:effectLst>
                  <a:outerShdw blurRad="38100" dist="38100" dir="2700000" algn="tl">
                    <a:srgbClr val="000000"/>
                  </a:outerShdw>
                </a:effectLst>
              </a:endParaRPr>
            </a:p>
          </p:txBody>
        </p:sp>
        <p:sp>
          <p:nvSpPr>
            <p:cNvPr id="37918" name="Rectangle 30"/>
            <p:cNvSpPr>
              <a:spLocks noChangeArrowheads="1"/>
            </p:cNvSpPr>
            <p:nvPr userDrawn="1"/>
          </p:nvSpPr>
          <p:spPr bwMode="hidden">
            <a:xfrm rot="655690" flipV="1">
              <a:off x="1487" y="1305"/>
              <a:ext cx="4314" cy="6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6667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rot="10800000"/>
            <a:lstStyle/>
            <a:p>
              <a:pPr algn="ctr"/>
              <a:endParaRPr lang="fr-FR" altLang="fr-FR">
                <a:effectLst>
                  <a:outerShdw blurRad="38100" dist="38100" dir="2700000" algn="tl">
                    <a:srgbClr val="000000"/>
                  </a:outerShdw>
                </a:effectLst>
              </a:endParaRPr>
            </a:p>
          </p:txBody>
        </p:sp>
        <p:sp>
          <p:nvSpPr>
            <p:cNvPr id="37919" name="Rectangle 31"/>
            <p:cNvSpPr>
              <a:spLocks noChangeArrowheads="1"/>
            </p:cNvSpPr>
            <p:nvPr userDrawn="1"/>
          </p:nvSpPr>
          <p:spPr bwMode="hidden">
            <a:xfrm rot="636921" flipV="1">
              <a:off x="1650" y="1218"/>
              <a:ext cx="4154" cy="6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6667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rot="10800000"/>
            <a:lstStyle/>
            <a:p>
              <a:pPr algn="ctr"/>
              <a:endParaRPr lang="fr-FR" altLang="fr-FR">
                <a:effectLst>
                  <a:outerShdw blurRad="38100" dist="38100" dir="2700000" algn="tl">
                    <a:srgbClr val="000000"/>
                  </a:outerShdw>
                </a:effectLst>
              </a:endParaRPr>
            </a:p>
          </p:txBody>
        </p:sp>
        <p:sp>
          <p:nvSpPr>
            <p:cNvPr id="37920" name="Rectangle 32"/>
            <p:cNvSpPr>
              <a:spLocks noChangeArrowheads="1"/>
            </p:cNvSpPr>
            <p:nvPr userDrawn="1"/>
          </p:nvSpPr>
          <p:spPr bwMode="hidden">
            <a:xfrm rot="803987" flipV="1">
              <a:off x="611" y="1684"/>
              <a:ext cx="5204" cy="6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0784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rot="10800000"/>
            <a:lstStyle/>
            <a:p>
              <a:pPr algn="ctr"/>
              <a:endParaRPr lang="fr-FR" altLang="fr-FR">
                <a:effectLst>
                  <a:outerShdw blurRad="38100" dist="38100" dir="2700000" algn="tl">
                    <a:srgbClr val="000000"/>
                  </a:outerShdw>
                </a:effectLst>
              </a:endParaRPr>
            </a:p>
          </p:txBody>
        </p:sp>
        <p:sp>
          <p:nvSpPr>
            <p:cNvPr id="37921" name="Rectangle 33"/>
            <p:cNvSpPr>
              <a:spLocks noChangeArrowheads="1"/>
            </p:cNvSpPr>
            <p:nvPr userDrawn="1"/>
          </p:nvSpPr>
          <p:spPr bwMode="hidden">
            <a:xfrm rot="1273217" flipV="1">
              <a:off x="-204" y="2976"/>
              <a:ext cx="6150" cy="6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5451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rot="10800000"/>
            <a:lstStyle/>
            <a:p>
              <a:pPr algn="ctr"/>
              <a:endParaRPr lang="fr-FR" altLang="fr-FR">
                <a:effectLst>
                  <a:outerShdw blurRad="38100" dist="38100" dir="2700000" algn="tl">
                    <a:srgbClr val="000000"/>
                  </a:outerShdw>
                </a:effectLst>
              </a:endParaRPr>
            </a:p>
          </p:txBody>
        </p:sp>
        <p:sp>
          <p:nvSpPr>
            <p:cNvPr id="37922" name="Rectangle 34"/>
            <p:cNvSpPr>
              <a:spLocks noChangeArrowheads="1"/>
            </p:cNvSpPr>
            <p:nvPr userDrawn="1"/>
          </p:nvSpPr>
          <p:spPr bwMode="hidden">
            <a:xfrm rot="1169729" flipV="1">
              <a:off x="-174" y="2663"/>
              <a:ext cx="6104" cy="6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51373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rot="10800000"/>
            <a:lstStyle/>
            <a:p>
              <a:pPr algn="ctr"/>
              <a:endParaRPr lang="fr-FR" altLang="fr-FR">
                <a:effectLst>
                  <a:outerShdw blurRad="38100" dist="38100" dir="2700000" algn="tl">
                    <a:srgbClr val="000000"/>
                  </a:outerShdw>
                </a:effectLst>
              </a:endParaRPr>
            </a:p>
          </p:txBody>
        </p:sp>
        <p:sp>
          <p:nvSpPr>
            <p:cNvPr id="37923" name="Oval 35"/>
            <p:cNvSpPr>
              <a:spLocks noChangeArrowheads="1"/>
            </p:cNvSpPr>
            <p:nvPr/>
          </p:nvSpPr>
          <p:spPr bwMode="hidden">
            <a:xfrm>
              <a:off x="740" y="3359"/>
              <a:ext cx="168" cy="96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6667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fr-FR"/>
            </a:p>
          </p:txBody>
        </p:sp>
        <p:sp>
          <p:nvSpPr>
            <p:cNvPr id="37924" name="Oval 36"/>
            <p:cNvSpPr>
              <a:spLocks noChangeArrowheads="1"/>
            </p:cNvSpPr>
            <p:nvPr/>
          </p:nvSpPr>
          <p:spPr bwMode="hidden">
            <a:xfrm>
              <a:off x="236" y="3074"/>
              <a:ext cx="168" cy="95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9804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fr-FR"/>
            </a:p>
          </p:txBody>
        </p:sp>
        <p:sp>
          <p:nvSpPr>
            <p:cNvPr id="37925" name="Oval 37"/>
            <p:cNvSpPr>
              <a:spLocks noChangeArrowheads="1"/>
            </p:cNvSpPr>
            <p:nvPr/>
          </p:nvSpPr>
          <p:spPr bwMode="hidden">
            <a:xfrm>
              <a:off x="159" y="3652"/>
              <a:ext cx="196" cy="106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6667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fr-FR"/>
            </a:p>
          </p:txBody>
        </p:sp>
        <p:sp>
          <p:nvSpPr>
            <p:cNvPr id="37926" name="Oval 38"/>
            <p:cNvSpPr>
              <a:spLocks noChangeArrowheads="1"/>
            </p:cNvSpPr>
            <p:nvPr/>
          </p:nvSpPr>
          <p:spPr bwMode="hidden">
            <a:xfrm>
              <a:off x="2077" y="2661"/>
              <a:ext cx="156" cy="84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6667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fr-FR"/>
            </a:p>
          </p:txBody>
        </p:sp>
        <p:sp>
          <p:nvSpPr>
            <p:cNvPr id="37927" name="Oval 39"/>
            <p:cNvSpPr>
              <a:spLocks noChangeArrowheads="1"/>
            </p:cNvSpPr>
            <p:nvPr/>
          </p:nvSpPr>
          <p:spPr bwMode="hidden">
            <a:xfrm>
              <a:off x="1223" y="3076"/>
              <a:ext cx="168" cy="95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6667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fr-FR"/>
            </a:p>
          </p:txBody>
        </p:sp>
        <p:sp>
          <p:nvSpPr>
            <p:cNvPr id="37928" name="Oval 40"/>
            <p:cNvSpPr>
              <a:spLocks noChangeArrowheads="1"/>
            </p:cNvSpPr>
            <p:nvPr/>
          </p:nvSpPr>
          <p:spPr bwMode="hidden">
            <a:xfrm>
              <a:off x="1686" y="2857"/>
              <a:ext cx="156" cy="90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6667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fr-FR"/>
            </a:p>
          </p:txBody>
        </p:sp>
        <p:sp>
          <p:nvSpPr>
            <p:cNvPr id="37929" name="Oval 41"/>
            <p:cNvSpPr>
              <a:spLocks noChangeArrowheads="1"/>
            </p:cNvSpPr>
            <p:nvPr/>
          </p:nvSpPr>
          <p:spPr bwMode="hidden">
            <a:xfrm>
              <a:off x="750" y="2839"/>
              <a:ext cx="151" cy="89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9804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fr-FR"/>
            </a:p>
          </p:txBody>
        </p:sp>
        <p:sp>
          <p:nvSpPr>
            <p:cNvPr id="37930" name="Oval 42"/>
            <p:cNvSpPr>
              <a:spLocks noChangeArrowheads="1"/>
            </p:cNvSpPr>
            <p:nvPr/>
          </p:nvSpPr>
          <p:spPr bwMode="hidden">
            <a:xfrm>
              <a:off x="367" y="2656"/>
              <a:ext cx="150" cy="84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75686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fr-FR"/>
            </a:p>
          </p:txBody>
        </p:sp>
        <p:sp>
          <p:nvSpPr>
            <p:cNvPr id="37931" name="Oval 43"/>
            <p:cNvSpPr>
              <a:spLocks noChangeArrowheads="1"/>
            </p:cNvSpPr>
            <p:nvPr/>
          </p:nvSpPr>
          <p:spPr bwMode="hidden">
            <a:xfrm>
              <a:off x="1172" y="2642"/>
              <a:ext cx="156" cy="83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9804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fr-FR"/>
            </a:p>
          </p:txBody>
        </p:sp>
        <p:sp>
          <p:nvSpPr>
            <p:cNvPr id="37932" name="Oval 44"/>
            <p:cNvSpPr>
              <a:spLocks noChangeArrowheads="1"/>
            </p:cNvSpPr>
            <p:nvPr/>
          </p:nvSpPr>
          <p:spPr bwMode="hidden">
            <a:xfrm>
              <a:off x="2401" y="2485"/>
              <a:ext cx="156" cy="83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6667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fr-FR"/>
            </a:p>
          </p:txBody>
        </p:sp>
        <p:sp>
          <p:nvSpPr>
            <p:cNvPr id="37933" name="Oval 45"/>
            <p:cNvSpPr>
              <a:spLocks noChangeArrowheads="1"/>
            </p:cNvSpPr>
            <p:nvPr/>
          </p:nvSpPr>
          <p:spPr bwMode="hidden">
            <a:xfrm>
              <a:off x="1910" y="2314"/>
              <a:ext cx="134" cy="73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9804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fr-FR"/>
            </a:p>
          </p:txBody>
        </p:sp>
        <p:sp>
          <p:nvSpPr>
            <p:cNvPr id="37934" name="Oval 46"/>
            <p:cNvSpPr>
              <a:spLocks noChangeArrowheads="1"/>
            </p:cNvSpPr>
            <p:nvPr/>
          </p:nvSpPr>
          <p:spPr bwMode="hidden">
            <a:xfrm>
              <a:off x="2254" y="2154"/>
              <a:ext cx="134" cy="6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9804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fr-FR"/>
            </a:p>
          </p:txBody>
        </p:sp>
        <p:sp>
          <p:nvSpPr>
            <p:cNvPr id="37935" name="Oval 47"/>
            <p:cNvSpPr>
              <a:spLocks noChangeArrowheads="1"/>
            </p:cNvSpPr>
            <p:nvPr/>
          </p:nvSpPr>
          <p:spPr bwMode="hidden">
            <a:xfrm>
              <a:off x="2742" y="2305"/>
              <a:ext cx="140" cy="72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6667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fr-FR"/>
            </a:p>
          </p:txBody>
        </p:sp>
        <p:sp>
          <p:nvSpPr>
            <p:cNvPr id="37936" name="Oval 48"/>
            <p:cNvSpPr>
              <a:spLocks noChangeArrowheads="1"/>
            </p:cNvSpPr>
            <p:nvPr/>
          </p:nvSpPr>
          <p:spPr bwMode="hidden">
            <a:xfrm>
              <a:off x="2812" y="1898"/>
              <a:ext cx="129" cy="6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9804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fr-FR"/>
            </a:p>
          </p:txBody>
        </p:sp>
        <p:sp>
          <p:nvSpPr>
            <p:cNvPr id="37937" name="Oval 49"/>
            <p:cNvSpPr>
              <a:spLocks noChangeArrowheads="1"/>
            </p:cNvSpPr>
            <p:nvPr/>
          </p:nvSpPr>
          <p:spPr bwMode="hidden">
            <a:xfrm>
              <a:off x="3721" y="1792"/>
              <a:ext cx="128" cy="6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9804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fr-FR"/>
            </a:p>
          </p:txBody>
        </p:sp>
        <p:sp>
          <p:nvSpPr>
            <p:cNvPr id="37938" name="Oval 50"/>
            <p:cNvSpPr>
              <a:spLocks noChangeArrowheads="1"/>
            </p:cNvSpPr>
            <p:nvPr/>
          </p:nvSpPr>
          <p:spPr bwMode="hidden">
            <a:xfrm>
              <a:off x="3528" y="1896"/>
              <a:ext cx="128" cy="6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9804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fr-FR"/>
            </a:p>
          </p:txBody>
        </p:sp>
        <p:sp>
          <p:nvSpPr>
            <p:cNvPr id="37939" name="Oval 51"/>
            <p:cNvSpPr>
              <a:spLocks noChangeArrowheads="1"/>
            </p:cNvSpPr>
            <p:nvPr/>
          </p:nvSpPr>
          <p:spPr bwMode="hidden">
            <a:xfrm>
              <a:off x="3064" y="1778"/>
              <a:ext cx="128" cy="62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9804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fr-FR"/>
            </a:p>
          </p:txBody>
        </p:sp>
        <p:sp>
          <p:nvSpPr>
            <p:cNvPr id="37940" name="Oval 52"/>
            <p:cNvSpPr>
              <a:spLocks noChangeArrowheads="1"/>
            </p:cNvSpPr>
            <p:nvPr/>
          </p:nvSpPr>
          <p:spPr bwMode="hidden">
            <a:xfrm>
              <a:off x="3277" y="2024"/>
              <a:ext cx="134" cy="73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0784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fr-FR"/>
            </a:p>
          </p:txBody>
        </p:sp>
        <p:sp>
          <p:nvSpPr>
            <p:cNvPr id="37941" name="Oval 53"/>
            <p:cNvSpPr>
              <a:spLocks noChangeArrowheads="1"/>
            </p:cNvSpPr>
            <p:nvPr/>
          </p:nvSpPr>
          <p:spPr bwMode="hidden">
            <a:xfrm>
              <a:off x="3027" y="2160"/>
              <a:ext cx="133" cy="6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0784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fr-FR"/>
            </a:p>
          </p:txBody>
        </p:sp>
        <p:sp>
          <p:nvSpPr>
            <p:cNvPr id="37942" name="Oval 54"/>
            <p:cNvSpPr>
              <a:spLocks noChangeArrowheads="1"/>
            </p:cNvSpPr>
            <p:nvPr/>
          </p:nvSpPr>
          <p:spPr bwMode="hidden">
            <a:xfrm>
              <a:off x="1569" y="2453"/>
              <a:ext cx="150" cy="90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9804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fr-FR"/>
            </a:p>
          </p:txBody>
        </p:sp>
        <p:sp>
          <p:nvSpPr>
            <p:cNvPr id="37943" name="Oval 55"/>
            <p:cNvSpPr>
              <a:spLocks noChangeArrowheads="1"/>
            </p:cNvSpPr>
            <p:nvPr/>
          </p:nvSpPr>
          <p:spPr bwMode="hidden">
            <a:xfrm>
              <a:off x="1863" y="2028"/>
              <a:ext cx="139" cy="6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75686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fr-FR"/>
            </a:p>
          </p:txBody>
        </p:sp>
        <p:sp>
          <p:nvSpPr>
            <p:cNvPr id="37944" name="Oval 56"/>
            <p:cNvSpPr>
              <a:spLocks noChangeArrowheads="1"/>
            </p:cNvSpPr>
            <p:nvPr/>
          </p:nvSpPr>
          <p:spPr bwMode="hidden">
            <a:xfrm>
              <a:off x="1513" y="2175"/>
              <a:ext cx="139" cy="6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75686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fr-FR"/>
            </a:p>
          </p:txBody>
        </p:sp>
        <p:sp>
          <p:nvSpPr>
            <p:cNvPr id="37945" name="Oval 57"/>
            <p:cNvSpPr>
              <a:spLocks noChangeArrowheads="1"/>
            </p:cNvSpPr>
            <p:nvPr/>
          </p:nvSpPr>
          <p:spPr bwMode="hidden">
            <a:xfrm>
              <a:off x="1191" y="2311"/>
              <a:ext cx="134" cy="72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75686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fr-FR"/>
            </a:p>
          </p:txBody>
        </p:sp>
        <p:sp>
          <p:nvSpPr>
            <p:cNvPr id="37946" name="Oval 58"/>
            <p:cNvSpPr>
              <a:spLocks noChangeArrowheads="1"/>
            </p:cNvSpPr>
            <p:nvPr/>
          </p:nvSpPr>
          <p:spPr bwMode="hidden">
            <a:xfrm>
              <a:off x="1154" y="2047"/>
              <a:ext cx="134" cy="6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78824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fr-FR"/>
            </a:p>
          </p:txBody>
        </p:sp>
        <p:sp>
          <p:nvSpPr>
            <p:cNvPr id="37947" name="Oval 59"/>
            <p:cNvSpPr>
              <a:spLocks noChangeArrowheads="1"/>
            </p:cNvSpPr>
            <p:nvPr/>
          </p:nvSpPr>
          <p:spPr bwMode="hidden">
            <a:xfrm>
              <a:off x="1142" y="1803"/>
              <a:ext cx="128" cy="6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78824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fr-FR"/>
            </a:p>
          </p:txBody>
        </p:sp>
        <p:sp>
          <p:nvSpPr>
            <p:cNvPr id="37948" name="Oval 60"/>
            <p:cNvSpPr>
              <a:spLocks noChangeArrowheads="1"/>
            </p:cNvSpPr>
            <p:nvPr/>
          </p:nvSpPr>
          <p:spPr bwMode="hidden">
            <a:xfrm>
              <a:off x="1500" y="1912"/>
              <a:ext cx="128" cy="6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78824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fr-FR"/>
            </a:p>
          </p:txBody>
        </p:sp>
        <p:sp>
          <p:nvSpPr>
            <p:cNvPr id="37949" name="Oval 61"/>
            <p:cNvSpPr>
              <a:spLocks noChangeArrowheads="1"/>
            </p:cNvSpPr>
            <p:nvPr/>
          </p:nvSpPr>
          <p:spPr bwMode="hidden">
            <a:xfrm>
              <a:off x="1804" y="1801"/>
              <a:ext cx="128" cy="6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78824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fr-FR"/>
            </a:p>
          </p:txBody>
        </p:sp>
        <p:sp>
          <p:nvSpPr>
            <p:cNvPr id="37950" name="Oval 62"/>
            <p:cNvSpPr>
              <a:spLocks noChangeArrowheads="1"/>
            </p:cNvSpPr>
            <p:nvPr/>
          </p:nvSpPr>
          <p:spPr bwMode="hidden">
            <a:xfrm>
              <a:off x="2159" y="1905"/>
              <a:ext cx="128" cy="6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78824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fr-FR"/>
            </a:p>
          </p:txBody>
        </p:sp>
        <p:sp>
          <p:nvSpPr>
            <p:cNvPr id="37951" name="Oval 63"/>
            <p:cNvSpPr>
              <a:spLocks noChangeArrowheads="1"/>
            </p:cNvSpPr>
            <p:nvPr/>
          </p:nvSpPr>
          <p:spPr bwMode="hidden">
            <a:xfrm>
              <a:off x="2432" y="1787"/>
              <a:ext cx="128" cy="6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78824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fr-FR"/>
            </a:p>
          </p:txBody>
        </p:sp>
        <p:sp>
          <p:nvSpPr>
            <p:cNvPr id="37952" name="Oval 64"/>
            <p:cNvSpPr>
              <a:spLocks noChangeArrowheads="1"/>
            </p:cNvSpPr>
            <p:nvPr/>
          </p:nvSpPr>
          <p:spPr bwMode="hidden">
            <a:xfrm>
              <a:off x="470" y="2032"/>
              <a:ext cx="134" cy="73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1961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fr-FR"/>
            </a:p>
          </p:txBody>
        </p:sp>
        <p:sp>
          <p:nvSpPr>
            <p:cNvPr id="37953" name="Oval 65"/>
            <p:cNvSpPr>
              <a:spLocks noChangeArrowheads="1"/>
            </p:cNvSpPr>
            <p:nvPr/>
          </p:nvSpPr>
          <p:spPr bwMode="hidden">
            <a:xfrm>
              <a:off x="68" y="2166"/>
              <a:ext cx="134" cy="73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1961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fr-FR"/>
            </a:p>
          </p:txBody>
        </p:sp>
        <p:sp>
          <p:nvSpPr>
            <p:cNvPr id="37954" name="Oval 66"/>
            <p:cNvSpPr>
              <a:spLocks noChangeArrowheads="1"/>
            </p:cNvSpPr>
            <p:nvPr/>
          </p:nvSpPr>
          <p:spPr bwMode="hidden">
            <a:xfrm>
              <a:off x="798" y="1916"/>
              <a:ext cx="128" cy="6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1961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fr-FR"/>
            </a:p>
          </p:txBody>
        </p:sp>
        <p:sp>
          <p:nvSpPr>
            <p:cNvPr id="37955" name="Oval 67"/>
            <p:cNvSpPr>
              <a:spLocks noChangeArrowheads="1"/>
            </p:cNvSpPr>
            <p:nvPr/>
          </p:nvSpPr>
          <p:spPr bwMode="hidden">
            <a:xfrm>
              <a:off x="455" y="1797"/>
              <a:ext cx="128" cy="6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4706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fr-FR"/>
            </a:p>
          </p:txBody>
        </p:sp>
        <p:sp>
          <p:nvSpPr>
            <p:cNvPr id="37956" name="Oval 68"/>
            <p:cNvSpPr>
              <a:spLocks noChangeArrowheads="1"/>
            </p:cNvSpPr>
            <p:nvPr/>
          </p:nvSpPr>
          <p:spPr bwMode="hidden">
            <a:xfrm>
              <a:off x="113" y="1901"/>
              <a:ext cx="128" cy="6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4706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fr-FR"/>
            </a:p>
          </p:txBody>
        </p:sp>
        <p:sp>
          <p:nvSpPr>
            <p:cNvPr id="37957" name="Oval 69"/>
            <p:cNvSpPr>
              <a:spLocks noChangeArrowheads="1"/>
            </p:cNvSpPr>
            <p:nvPr/>
          </p:nvSpPr>
          <p:spPr bwMode="hidden">
            <a:xfrm>
              <a:off x="432" y="2323"/>
              <a:ext cx="139" cy="6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78824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fr-FR"/>
            </a:p>
          </p:txBody>
        </p:sp>
        <p:sp>
          <p:nvSpPr>
            <p:cNvPr id="37958" name="Oval 70"/>
            <p:cNvSpPr>
              <a:spLocks noChangeArrowheads="1"/>
            </p:cNvSpPr>
            <p:nvPr/>
          </p:nvSpPr>
          <p:spPr bwMode="hidden">
            <a:xfrm>
              <a:off x="814" y="2178"/>
              <a:ext cx="134" cy="6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78824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fr-FR"/>
            </a:p>
          </p:txBody>
        </p:sp>
        <p:sp>
          <p:nvSpPr>
            <p:cNvPr id="37959" name="Oval 71"/>
            <p:cNvSpPr>
              <a:spLocks noChangeArrowheads="1"/>
            </p:cNvSpPr>
            <p:nvPr/>
          </p:nvSpPr>
          <p:spPr bwMode="hidden">
            <a:xfrm>
              <a:off x="789" y="2472"/>
              <a:ext cx="156" cy="89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75686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fr-FR"/>
            </a:p>
          </p:txBody>
        </p:sp>
        <p:sp>
          <p:nvSpPr>
            <p:cNvPr id="37960" name="Oval 72"/>
            <p:cNvSpPr>
              <a:spLocks noChangeArrowheads="1"/>
            </p:cNvSpPr>
            <p:nvPr/>
          </p:nvSpPr>
          <p:spPr bwMode="hidden">
            <a:xfrm>
              <a:off x="2544" y="2015"/>
              <a:ext cx="140" cy="72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9804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fr-FR"/>
            </a:p>
          </p:txBody>
        </p:sp>
        <p:sp>
          <p:nvSpPr>
            <p:cNvPr id="37961" name="Oval 73"/>
            <p:cNvSpPr>
              <a:spLocks noChangeArrowheads="1"/>
            </p:cNvSpPr>
            <p:nvPr/>
          </p:nvSpPr>
          <p:spPr bwMode="hidden">
            <a:xfrm>
              <a:off x="1457" y="1700"/>
              <a:ext cx="123" cy="5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1961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fr-FR"/>
            </a:p>
          </p:txBody>
        </p:sp>
        <p:sp>
          <p:nvSpPr>
            <p:cNvPr id="37962" name="Oval 74"/>
            <p:cNvSpPr>
              <a:spLocks noChangeArrowheads="1"/>
            </p:cNvSpPr>
            <p:nvPr/>
          </p:nvSpPr>
          <p:spPr bwMode="hidden">
            <a:xfrm>
              <a:off x="1747" y="1599"/>
              <a:ext cx="123" cy="50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1961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fr-FR"/>
            </a:p>
          </p:txBody>
        </p:sp>
        <p:sp>
          <p:nvSpPr>
            <p:cNvPr id="37963" name="Oval 75"/>
            <p:cNvSpPr>
              <a:spLocks noChangeArrowheads="1"/>
            </p:cNvSpPr>
            <p:nvPr/>
          </p:nvSpPr>
          <p:spPr bwMode="hidden">
            <a:xfrm>
              <a:off x="1385" y="1506"/>
              <a:ext cx="123" cy="50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1961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fr-FR"/>
            </a:p>
          </p:txBody>
        </p:sp>
        <p:sp>
          <p:nvSpPr>
            <p:cNvPr id="37964" name="Oval 76"/>
            <p:cNvSpPr>
              <a:spLocks noChangeArrowheads="1"/>
            </p:cNvSpPr>
            <p:nvPr/>
          </p:nvSpPr>
          <p:spPr bwMode="hidden">
            <a:xfrm>
              <a:off x="1093" y="1595"/>
              <a:ext cx="123" cy="5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1961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fr-FR"/>
            </a:p>
          </p:txBody>
        </p:sp>
        <p:sp>
          <p:nvSpPr>
            <p:cNvPr id="37965" name="Oval 77"/>
            <p:cNvSpPr>
              <a:spLocks noChangeArrowheads="1"/>
            </p:cNvSpPr>
            <p:nvPr/>
          </p:nvSpPr>
          <p:spPr bwMode="hidden">
            <a:xfrm>
              <a:off x="792" y="1690"/>
              <a:ext cx="124" cy="5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4706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fr-FR"/>
            </a:p>
          </p:txBody>
        </p:sp>
        <p:sp>
          <p:nvSpPr>
            <p:cNvPr id="37966" name="Oval 78"/>
            <p:cNvSpPr>
              <a:spLocks noChangeArrowheads="1"/>
            </p:cNvSpPr>
            <p:nvPr/>
          </p:nvSpPr>
          <p:spPr bwMode="hidden">
            <a:xfrm>
              <a:off x="2011" y="1512"/>
              <a:ext cx="123" cy="50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1961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fr-FR"/>
            </a:p>
          </p:txBody>
        </p:sp>
        <p:sp>
          <p:nvSpPr>
            <p:cNvPr id="37967" name="Oval 79"/>
            <p:cNvSpPr>
              <a:spLocks noChangeArrowheads="1"/>
            </p:cNvSpPr>
            <p:nvPr/>
          </p:nvSpPr>
          <p:spPr bwMode="hidden">
            <a:xfrm>
              <a:off x="2087" y="1696"/>
              <a:ext cx="123" cy="50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1961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fr-FR"/>
            </a:p>
          </p:txBody>
        </p:sp>
        <p:sp>
          <p:nvSpPr>
            <p:cNvPr id="37968" name="Oval 80"/>
            <p:cNvSpPr>
              <a:spLocks noChangeArrowheads="1"/>
            </p:cNvSpPr>
            <p:nvPr/>
          </p:nvSpPr>
          <p:spPr bwMode="hidden">
            <a:xfrm>
              <a:off x="2345" y="1601"/>
              <a:ext cx="123" cy="50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1961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fr-FR"/>
            </a:p>
          </p:txBody>
        </p:sp>
        <p:sp>
          <p:nvSpPr>
            <p:cNvPr id="37969" name="Oval 81"/>
            <p:cNvSpPr>
              <a:spLocks noChangeArrowheads="1"/>
            </p:cNvSpPr>
            <p:nvPr/>
          </p:nvSpPr>
          <p:spPr bwMode="hidden">
            <a:xfrm>
              <a:off x="2684" y="1686"/>
              <a:ext cx="123" cy="5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1961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fr-FR"/>
            </a:p>
          </p:txBody>
        </p:sp>
        <p:sp>
          <p:nvSpPr>
            <p:cNvPr id="37970" name="Oval 82"/>
            <p:cNvSpPr>
              <a:spLocks noChangeArrowheads="1"/>
            </p:cNvSpPr>
            <p:nvPr/>
          </p:nvSpPr>
          <p:spPr bwMode="hidden">
            <a:xfrm>
              <a:off x="806" y="1512"/>
              <a:ext cx="123" cy="50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7843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fr-FR"/>
            </a:p>
          </p:txBody>
        </p:sp>
        <p:sp>
          <p:nvSpPr>
            <p:cNvPr id="37971" name="Oval 83"/>
            <p:cNvSpPr>
              <a:spLocks noChangeArrowheads="1"/>
            </p:cNvSpPr>
            <p:nvPr/>
          </p:nvSpPr>
          <p:spPr bwMode="hidden">
            <a:xfrm>
              <a:off x="495" y="1597"/>
              <a:ext cx="123" cy="50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7843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fr-FR"/>
            </a:p>
          </p:txBody>
        </p:sp>
        <p:sp>
          <p:nvSpPr>
            <p:cNvPr id="37972" name="Oval 84"/>
            <p:cNvSpPr>
              <a:spLocks noChangeArrowheads="1"/>
            </p:cNvSpPr>
            <p:nvPr/>
          </p:nvSpPr>
          <p:spPr bwMode="hidden">
            <a:xfrm>
              <a:off x="228" y="1508"/>
              <a:ext cx="123" cy="50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098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fr-FR"/>
            </a:p>
          </p:txBody>
        </p:sp>
        <p:sp>
          <p:nvSpPr>
            <p:cNvPr id="37973" name="Oval 85"/>
            <p:cNvSpPr>
              <a:spLocks noChangeArrowheads="1"/>
            </p:cNvSpPr>
            <p:nvPr/>
          </p:nvSpPr>
          <p:spPr bwMode="hidden">
            <a:xfrm>
              <a:off x="157" y="1698"/>
              <a:ext cx="123" cy="50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7843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fr-FR"/>
            </a:p>
          </p:txBody>
        </p:sp>
        <p:sp>
          <p:nvSpPr>
            <p:cNvPr id="37974" name="Oval 86"/>
            <p:cNvSpPr>
              <a:spLocks noChangeArrowheads="1"/>
            </p:cNvSpPr>
            <p:nvPr/>
          </p:nvSpPr>
          <p:spPr bwMode="hidden">
            <a:xfrm>
              <a:off x="2887" y="1595"/>
              <a:ext cx="124" cy="50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75686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fr-FR"/>
            </a:p>
          </p:txBody>
        </p:sp>
        <p:sp>
          <p:nvSpPr>
            <p:cNvPr id="37975" name="Oval 87"/>
            <p:cNvSpPr>
              <a:spLocks noChangeArrowheads="1"/>
            </p:cNvSpPr>
            <p:nvPr/>
          </p:nvSpPr>
          <p:spPr bwMode="hidden">
            <a:xfrm>
              <a:off x="3079" y="1511"/>
              <a:ext cx="124" cy="5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75686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fr-FR"/>
            </a:p>
          </p:txBody>
        </p:sp>
        <p:sp>
          <p:nvSpPr>
            <p:cNvPr id="37976" name="Oval 88"/>
            <p:cNvSpPr>
              <a:spLocks noChangeArrowheads="1"/>
            </p:cNvSpPr>
            <p:nvPr/>
          </p:nvSpPr>
          <p:spPr bwMode="hidden">
            <a:xfrm>
              <a:off x="3270" y="1688"/>
              <a:ext cx="124" cy="5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1961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fr-FR"/>
            </a:p>
          </p:txBody>
        </p:sp>
        <p:sp>
          <p:nvSpPr>
            <p:cNvPr id="37977" name="Oval 89"/>
            <p:cNvSpPr>
              <a:spLocks noChangeArrowheads="1"/>
            </p:cNvSpPr>
            <p:nvPr/>
          </p:nvSpPr>
          <p:spPr bwMode="hidden">
            <a:xfrm>
              <a:off x="3453" y="1599"/>
              <a:ext cx="123" cy="50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1961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fr-FR"/>
            </a:p>
          </p:txBody>
        </p:sp>
        <p:sp>
          <p:nvSpPr>
            <p:cNvPr id="37978" name="Oval 90"/>
            <p:cNvSpPr>
              <a:spLocks noChangeArrowheads="1"/>
            </p:cNvSpPr>
            <p:nvPr/>
          </p:nvSpPr>
          <p:spPr bwMode="hidden">
            <a:xfrm>
              <a:off x="3651" y="1506"/>
              <a:ext cx="123" cy="50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1961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fr-FR"/>
            </a:p>
          </p:txBody>
        </p:sp>
        <p:sp>
          <p:nvSpPr>
            <p:cNvPr id="37979" name="Oval 91"/>
            <p:cNvSpPr>
              <a:spLocks noChangeArrowheads="1"/>
            </p:cNvSpPr>
            <p:nvPr/>
          </p:nvSpPr>
          <p:spPr bwMode="hidden">
            <a:xfrm>
              <a:off x="4251" y="1513"/>
              <a:ext cx="124" cy="5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1961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fr-FR"/>
            </a:p>
          </p:txBody>
        </p:sp>
        <p:sp>
          <p:nvSpPr>
            <p:cNvPr id="37980" name="Oval 92"/>
            <p:cNvSpPr>
              <a:spLocks noChangeArrowheads="1"/>
            </p:cNvSpPr>
            <p:nvPr/>
          </p:nvSpPr>
          <p:spPr bwMode="hidden">
            <a:xfrm>
              <a:off x="3901" y="1701"/>
              <a:ext cx="128" cy="50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6667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fr-FR"/>
            </a:p>
          </p:txBody>
        </p:sp>
        <p:sp>
          <p:nvSpPr>
            <p:cNvPr id="37981" name="Oval 93"/>
            <p:cNvSpPr>
              <a:spLocks noChangeArrowheads="1"/>
            </p:cNvSpPr>
            <p:nvPr/>
          </p:nvSpPr>
          <p:spPr bwMode="hidden">
            <a:xfrm>
              <a:off x="4086" y="1608"/>
              <a:ext cx="128" cy="50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6667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fr-FR"/>
            </a:p>
          </p:txBody>
        </p:sp>
        <p:sp>
          <p:nvSpPr>
            <p:cNvPr id="37982" name="Oval 94"/>
            <p:cNvSpPr>
              <a:spLocks noChangeArrowheads="1"/>
            </p:cNvSpPr>
            <p:nvPr/>
          </p:nvSpPr>
          <p:spPr bwMode="hidden">
            <a:xfrm>
              <a:off x="1282" y="3653"/>
              <a:ext cx="196" cy="111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60784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accent2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fr-FR"/>
            </a:p>
          </p:txBody>
        </p:sp>
        <p:sp>
          <p:nvSpPr>
            <p:cNvPr id="37983" name="Oval 95"/>
            <p:cNvSpPr>
              <a:spLocks noChangeArrowheads="1"/>
            </p:cNvSpPr>
            <p:nvPr/>
          </p:nvSpPr>
          <p:spPr bwMode="hidden">
            <a:xfrm>
              <a:off x="707" y="4014"/>
              <a:ext cx="191" cy="112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60784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accent2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fr-FR"/>
            </a:p>
          </p:txBody>
        </p:sp>
        <p:sp>
          <p:nvSpPr>
            <p:cNvPr id="37984" name="Oval 96"/>
            <p:cNvSpPr>
              <a:spLocks noChangeArrowheads="1"/>
            </p:cNvSpPr>
            <p:nvPr/>
          </p:nvSpPr>
          <p:spPr bwMode="hidden">
            <a:xfrm>
              <a:off x="2229" y="3090"/>
              <a:ext cx="168" cy="95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60784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accent2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fr-FR"/>
            </a:p>
          </p:txBody>
        </p:sp>
        <p:sp>
          <p:nvSpPr>
            <p:cNvPr id="37985" name="Oval 97"/>
            <p:cNvSpPr>
              <a:spLocks noChangeArrowheads="1"/>
            </p:cNvSpPr>
            <p:nvPr/>
          </p:nvSpPr>
          <p:spPr bwMode="hidden">
            <a:xfrm>
              <a:off x="2604" y="2867"/>
              <a:ext cx="156" cy="89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60784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accent2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fr-FR"/>
            </a:p>
          </p:txBody>
        </p:sp>
        <p:sp>
          <p:nvSpPr>
            <p:cNvPr id="37986" name="Oval 98"/>
            <p:cNvSpPr>
              <a:spLocks noChangeArrowheads="1"/>
            </p:cNvSpPr>
            <p:nvPr/>
          </p:nvSpPr>
          <p:spPr bwMode="hidden">
            <a:xfrm>
              <a:off x="2907" y="2668"/>
              <a:ext cx="156" cy="84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60784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accent2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fr-FR"/>
            </a:p>
          </p:txBody>
        </p:sp>
        <p:sp>
          <p:nvSpPr>
            <p:cNvPr id="37987" name="Oval 99"/>
            <p:cNvSpPr>
              <a:spLocks noChangeArrowheads="1"/>
            </p:cNvSpPr>
            <p:nvPr/>
          </p:nvSpPr>
          <p:spPr bwMode="hidden">
            <a:xfrm>
              <a:off x="3248" y="2454"/>
              <a:ext cx="150" cy="90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60784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accent2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fr-FR"/>
            </a:p>
          </p:txBody>
        </p:sp>
        <p:sp>
          <p:nvSpPr>
            <p:cNvPr id="37988" name="Oval 100"/>
            <p:cNvSpPr>
              <a:spLocks noChangeArrowheads="1"/>
            </p:cNvSpPr>
            <p:nvPr/>
          </p:nvSpPr>
          <p:spPr bwMode="hidden">
            <a:xfrm>
              <a:off x="1801" y="3360"/>
              <a:ext cx="168" cy="95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60784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accent2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fr-FR"/>
            </a:p>
          </p:txBody>
        </p:sp>
        <p:sp>
          <p:nvSpPr>
            <p:cNvPr id="37989" name="Oval 101"/>
            <p:cNvSpPr>
              <a:spLocks noChangeArrowheads="1"/>
            </p:cNvSpPr>
            <p:nvPr/>
          </p:nvSpPr>
          <p:spPr bwMode="hidden">
            <a:xfrm>
              <a:off x="3512" y="2302"/>
              <a:ext cx="134" cy="73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60784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accent2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fr-FR"/>
            </a:p>
          </p:txBody>
        </p:sp>
        <p:sp>
          <p:nvSpPr>
            <p:cNvPr id="37990" name="Oval 102"/>
            <p:cNvSpPr>
              <a:spLocks noChangeArrowheads="1"/>
            </p:cNvSpPr>
            <p:nvPr/>
          </p:nvSpPr>
          <p:spPr bwMode="hidden">
            <a:xfrm>
              <a:off x="3980" y="2014"/>
              <a:ext cx="134" cy="72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60784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accent2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fr-FR"/>
            </a:p>
          </p:txBody>
        </p:sp>
        <p:sp>
          <p:nvSpPr>
            <p:cNvPr id="37991" name="Oval 103"/>
            <p:cNvSpPr>
              <a:spLocks noChangeArrowheads="1"/>
            </p:cNvSpPr>
            <p:nvPr/>
          </p:nvSpPr>
          <p:spPr bwMode="hidden">
            <a:xfrm>
              <a:off x="3753" y="2158"/>
              <a:ext cx="134" cy="61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60784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accent2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fr-FR"/>
            </a:p>
          </p:txBody>
        </p:sp>
        <p:sp>
          <p:nvSpPr>
            <p:cNvPr id="37992" name="Oval 104"/>
            <p:cNvSpPr>
              <a:spLocks noChangeArrowheads="1"/>
            </p:cNvSpPr>
            <p:nvPr/>
          </p:nvSpPr>
          <p:spPr bwMode="hidden">
            <a:xfrm>
              <a:off x="4176" y="1898"/>
              <a:ext cx="128" cy="61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57647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accent2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fr-FR"/>
            </a:p>
          </p:txBody>
        </p:sp>
        <p:sp>
          <p:nvSpPr>
            <p:cNvPr id="37993" name="Oval 105"/>
            <p:cNvSpPr>
              <a:spLocks noChangeArrowheads="1"/>
            </p:cNvSpPr>
            <p:nvPr/>
          </p:nvSpPr>
          <p:spPr bwMode="hidden">
            <a:xfrm>
              <a:off x="4338" y="1797"/>
              <a:ext cx="129" cy="61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57647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accent2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fr-FR"/>
            </a:p>
          </p:txBody>
        </p:sp>
        <p:sp>
          <p:nvSpPr>
            <p:cNvPr id="37994" name="Oval 106"/>
            <p:cNvSpPr>
              <a:spLocks noChangeArrowheads="1"/>
            </p:cNvSpPr>
            <p:nvPr/>
          </p:nvSpPr>
          <p:spPr bwMode="hidden">
            <a:xfrm>
              <a:off x="4505" y="1700"/>
              <a:ext cx="124" cy="51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81961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accent2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fr-FR"/>
            </a:p>
          </p:txBody>
        </p:sp>
        <p:sp>
          <p:nvSpPr>
            <p:cNvPr id="37995" name="Oval 107"/>
            <p:cNvSpPr>
              <a:spLocks noChangeArrowheads="1"/>
            </p:cNvSpPr>
            <p:nvPr/>
          </p:nvSpPr>
          <p:spPr bwMode="hidden">
            <a:xfrm>
              <a:off x="4661" y="1603"/>
              <a:ext cx="123" cy="50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81961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accent2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fr-FR"/>
            </a:p>
          </p:txBody>
        </p:sp>
        <p:sp>
          <p:nvSpPr>
            <p:cNvPr id="37996" name="Oval 108"/>
            <p:cNvSpPr>
              <a:spLocks noChangeArrowheads="1"/>
            </p:cNvSpPr>
            <p:nvPr/>
          </p:nvSpPr>
          <p:spPr bwMode="hidden">
            <a:xfrm>
              <a:off x="4803" y="1512"/>
              <a:ext cx="128" cy="51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60784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accent2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fr-FR"/>
            </a:p>
          </p:txBody>
        </p:sp>
        <p:sp>
          <p:nvSpPr>
            <p:cNvPr id="37997" name="Oval 109"/>
            <p:cNvSpPr>
              <a:spLocks noChangeArrowheads="1"/>
            </p:cNvSpPr>
            <p:nvPr/>
          </p:nvSpPr>
          <p:spPr bwMode="hidden">
            <a:xfrm>
              <a:off x="4930" y="1431"/>
              <a:ext cx="111" cy="50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60784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fr-FR"/>
            </a:p>
          </p:txBody>
        </p:sp>
        <p:sp>
          <p:nvSpPr>
            <p:cNvPr id="37998" name="Oval 110"/>
            <p:cNvSpPr>
              <a:spLocks noChangeArrowheads="1"/>
            </p:cNvSpPr>
            <p:nvPr/>
          </p:nvSpPr>
          <p:spPr bwMode="hidden">
            <a:xfrm>
              <a:off x="3835" y="1430"/>
              <a:ext cx="112" cy="50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9804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fr-FR"/>
            </a:p>
          </p:txBody>
        </p:sp>
        <p:sp>
          <p:nvSpPr>
            <p:cNvPr id="37999" name="Oval 111"/>
            <p:cNvSpPr>
              <a:spLocks noChangeArrowheads="1"/>
            </p:cNvSpPr>
            <p:nvPr/>
          </p:nvSpPr>
          <p:spPr bwMode="hidden">
            <a:xfrm>
              <a:off x="3286" y="1430"/>
              <a:ext cx="112" cy="50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75686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fr-FR"/>
            </a:p>
          </p:txBody>
        </p:sp>
        <p:sp>
          <p:nvSpPr>
            <p:cNvPr id="38000" name="Oval 112"/>
            <p:cNvSpPr>
              <a:spLocks noChangeArrowheads="1"/>
            </p:cNvSpPr>
            <p:nvPr/>
          </p:nvSpPr>
          <p:spPr bwMode="hidden">
            <a:xfrm>
              <a:off x="2972" y="1366"/>
              <a:ext cx="111" cy="5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78824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fr-FR"/>
            </a:p>
          </p:txBody>
        </p:sp>
        <p:sp>
          <p:nvSpPr>
            <p:cNvPr id="38001" name="Oval 113"/>
            <p:cNvSpPr>
              <a:spLocks noChangeArrowheads="1"/>
            </p:cNvSpPr>
            <p:nvPr/>
          </p:nvSpPr>
          <p:spPr bwMode="hidden">
            <a:xfrm>
              <a:off x="3152" y="1292"/>
              <a:ext cx="112" cy="50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78824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fr-FR"/>
            </a:p>
          </p:txBody>
        </p:sp>
        <p:sp>
          <p:nvSpPr>
            <p:cNvPr id="38002" name="Oval 114"/>
            <p:cNvSpPr>
              <a:spLocks noChangeArrowheads="1"/>
            </p:cNvSpPr>
            <p:nvPr/>
          </p:nvSpPr>
          <p:spPr bwMode="hidden">
            <a:xfrm>
              <a:off x="3020" y="1170"/>
              <a:ext cx="112" cy="50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1961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fr-FR"/>
            </a:p>
          </p:txBody>
        </p:sp>
        <p:sp>
          <p:nvSpPr>
            <p:cNvPr id="38003" name="Oval 115"/>
            <p:cNvSpPr>
              <a:spLocks noChangeArrowheads="1"/>
            </p:cNvSpPr>
            <p:nvPr/>
          </p:nvSpPr>
          <p:spPr bwMode="hidden">
            <a:xfrm>
              <a:off x="2443" y="1368"/>
              <a:ext cx="112" cy="5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1961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fr-FR"/>
            </a:p>
          </p:txBody>
        </p:sp>
        <p:sp>
          <p:nvSpPr>
            <p:cNvPr id="38004" name="Oval 116"/>
            <p:cNvSpPr>
              <a:spLocks noChangeArrowheads="1"/>
            </p:cNvSpPr>
            <p:nvPr/>
          </p:nvSpPr>
          <p:spPr bwMode="hidden">
            <a:xfrm>
              <a:off x="2301" y="1220"/>
              <a:ext cx="112" cy="5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4706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fr-FR"/>
            </a:p>
          </p:txBody>
        </p:sp>
        <p:sp>
          <p:nvSpPr>
            <p:cNvPr id="38005" name="Oval 117"/>
            <p:cNvSpPr>
              <a:spLocks noChangeArrowheads="1"/>
            </p:cNvSpPr>
            <p:nvPr/>
          </p:nvSpPr>
          <p:spPr bwMode="hidden">
            <a:xfrm>
              <a:off x="2095" y="1284"/>
              <a:ext cx="112" cy="5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4706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fr-FR"/>
            </a:p>
          </p:txBody>
        </p:sp>
        <p:sp>
          <p:nvSpPr>
            <p:cNvPr id="38006" name="Oval 118"/>
            <p:cNvSpPr>
              <a:spLocks noChangeArrowheads="1"/>
            </p:cNvSpPr>
            <p:nvPr/>
          </p:nvSpPr>
          <p:spPr bwMode="hidden">
            <a:xfrm>
              <a:off x="2228" y="1442"/>
              <a:ext cx="111" cy="50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1961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fr-FR"/>
            </a:p>
          </p:txBody>
        </p:sp>
        <p:sp>
          <p:nvSpPr>
            <p:cNvPr id="38007" name="Oval 119"/>
            <p:cNvSpPr>
              <a:spLocks noChangeArrowheads="1"/>
            </p:cNvSpPr>
            <p:nvPr/>
          </p:nvSpPr>
          <p:spPr bwMode="hidden">
            <a:xfrm>
              <a:off x="1109" y="1424"/>
              <a:ext cx="112" cy="50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7843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fr-FR"/>
            </a:p>
          </p:txBody>
        </p:sp>
        <p:sp>
          <p:nvSpPr>
            <p:cNvPr id="38008" name="Oval 120"/>
            <p:cNvSpPr>
              <a:spLocks noChangeArrowheads="1"/>
            </p:cNvSpPr>
            <p:nvPr/>
          </p:nvSpPr>
          <p:spPr bwMode="hidden">
            <a:xfrm>
              <a:off x="611" y="1284"/>
              <a:ext cx="111" cy="5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098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fr-FR"/>
            </a:p>
          </p:txBody>
        </p:sp>
        <p:sp>
          <p:nvSpPr>
            <p:cNvPr id="38009" name="Oval 121"/>
            <p:cNvSpPr>
              <a:spLocks noChangeArrowheads="1"/>
            </p:cNvSpPr>
            <p:nvPr/>
          </p:nvSpPr>
          <p:spPr bwMode="hidden">
            <a:xfrm>
              <a:off x="305" y="1358"/>
              <a:ext cx="111" cy="5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098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fr-FR"/>
            </a:p>
          </p:txBody>
        </p:sp>
        <p:sp>
          <p:nvSpPr>
            <p:cNvPr id="38010" name="Oval 122"/>
            <p:cNvSpPr>
              <a:spLocks noChangeArrowheads="1"/>
            </p:cNvSpPr>
            <p:nvPr/>
          </p:nvSpPr>
          <p:spPr bwMode="hidden">
            <a:xfrm>
              <a:off x="156" y="1154"/>
              <a:ext cx="112" cy="50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098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fr-FR"/>
            </a:p>
          </p:txBody>
        </p:sp>
        <p:sp>
          <p:nvSpPr>
            <p:cNvPr id="38011" name="Oval 123"/>
            <p:cNvSpPr>
              <a:spLocks noChangeArrowheads="1"/>
            </p:cNvSpPr>
            <p:nvPr/>
          </p:nvSpPr>
          <p:spPr bwMode="hidden">
            <a:xfrm>
              <a:off x="4538" y="1365"/>
              <a:ext cx="106" cy="45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6667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fr-FR"/>
            </a:p>
          </p:txBody>
        </p:sp>
        <p:sp>
          <p:nvSpPr>
            <p:cNvPr id="38012" name="Oval 124"/>
            <p:cNvSpPr>
              <a:spLocks noChangeArrowheads="1"/>
            </p:cNvSpPr>
            <p:nvPr/>
          </p:nvSpPr>
          <p:spPr bwMode="hidden">
            <a:xfrm>
              <a:off x="4407" y="1440"/>
              <a:ext cx="105" cy="44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6667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fr-FR"/>
            </a:p>
          </p:txBody>
        </p:sp>
        <p:sp>
          <p:nvSpPr>
            <p:cNvPr id="38013" name="Oval 125"/>
            <p:cNvSpPr>
              <a:spLocks noChangeArrowheads="1"/>
            </p:cNvSpPr>
            <p:nvPr/>
          </p:nvSpPr>
          <p:spPr bwMode="hidden">
            <a:xfrm>
              <a:off x="3992" y="1356"/>
              <a:ext cx="106" cy="45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6667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fr-FR"/>
            </a:p>
          </p:txBody>
        </p:sp>
        <p:sp>
          <p:nvSpPr>
            <p:cNvPr id="38014" name="Oval 126"/>
            <p:cNvSpPr>
              <a:spLocks noChangeArrowheads="1"/>
            </p:cNvSpPr>
            <p:nvPr/>
          </p:nvSpPr>
          <p:spPr bwMode="hidden">
            <a:xfrm>
              <a:off x="3466" y="1356"/>
              <a:ext cx="106" cy="45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75686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fr-FR"/>
            </a:p>
          </p:txBody>
        </p:sp>
        <p:sp>
          <p:nvSpPr>
            <p:cNvPr id="38015" name="Oval 127"/>
            <p:cNvSpPr>
              <a:spLocks noChangeArrowheads="1"/>
            </p:cNvSpPr>
            <p:nvPr/>
          </p:nvSpPr>
          <p:spPr bwMode="hidden">
            <a:xfrm>
              <a:off x="2852" y="1228"/>
              <a:ext cx="106" cy="44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1961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fr-FR"/>
            </a:p>
          </p:txBody>
        </p:sp>
        <p:sp>
          <p:nvSpPr>
            <p:cNvPr id="38016" name="Oval 128"/>
            <p:cNvSpPr>
              <a:spLocks noChangeArrowheads="1"/>
            </p:cNvSpPr>
            <p:nvPr/>
          </p:nvSpPr>
          <p:spPr bwMode="hidden">
            <a:xfrm>
              <a:off x="2678" y="1109"/>
              <a:ext cx="106" cy="44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4706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fr-FR"/>
            </a:p>
          </p:txBody>
        </p:sp>
        <p:sp>
          <p:nvSpPr>
            <p:cNvPr id="38017" name="Oval 129"/>
            <p:cNvSpPr>
              <a:spLocks noChangeArrowheads="1"/>
            </p:cNvSpPr>
            <p:nvPr/>
          </p:nvSpPr>
          <p:spPr bwMode="hidden">
            <a:xfrm>
              <a:off x="2859" y="1045"/>
              <a:ext cx="106" cy="45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4706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fr-FR"/>
            </a:p>
          </p:txBody>
        </p:sp>
        <p:sp>
          <p:nvSpPr>
            <p:cNvPr id="38018" name="Oval 130"/>
            <p:cNvSpPr>
              <a:spLocks noChangeArrowheads="1"/>
            </p:cNvSpPr>
            <p:nvPr/>
          </p:nvSpPr>
          <p:spPr bwMode="hidden">
            <a:xfrm>
              <a:off x="1942" y="1040"/>
              <a:ext cx="106" cy="45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098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fr-FR"/>
            </a:p>
          </p:txBody>
        </p:sp>
        <p:sp>
          <p:nvSpPr>
            <p:cNvPr id="38019" name="Oval 131"/>
            <p:cNvSpPr>
              <a:spLocks noChangeArrowheads="1"/>
            </p:cNvSpPr>
            <p:nvPr/>
          </p:nvSpPr>
          <p:spPr bwMode="hidden">
            <a:xfrm>
              <a:off x="1088" y="1277"/>
              <a:ext cx="106" cy="44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098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fr-FR"/>
            </a:p>
          </p:txBody>
        </p:sp>
        <p:sp>
          <p:nvSpPr>
            <p:cNvPr id="38020" name="Oval 132"/>
            <p:cNvSpPr>
              <a:spLocks noChangeArrowheads="1"/>
            </p:cNvSpPr>
            <p:nvPr/>
          </p:nvSpPr>
          <p:spPr bwMode="hidden">
            <a:xfrm>
              <a:off x="827" y="1350"/>
              <a:ext cx="106" cy="45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098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fr-FR"/>
            </a:p>
          </p:txBody>
        </p:sp>
        <p:sp>
          <p:nvSpPr>
            <p:cNvPr id="38021" name="Oval 133"/>
            <p:cNvSpPr>
              <a:spLocks noChangeArrowheads="1"/>
            </p:cNvSpPr>
            <p:nvPr/>
          </p:nvSpPr>
          <p:spPr bwMode="hidden">
            <a:xfrm>
              <a:off x="537" y="1428"/>
              <a:ext cx="106" cy="45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098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fr-FR"/>
            </a:p>
          </p:txBody>
        </p:sp>
        <p:sp>
          <p:nvSpPr>
            <p:cNvPr id="38022" name="Oval 134"/>
            <p:cNvSpPr>
              <a:spLocks noChangeArrowheads="1"/>
            </p:cNvSpPr>
            <p:nvPr/>
          </p:nvSpPr>
          <p:spPr bwMode="hidden">
            <a:xfrm>
              <a:off x="635" y="1060"/>
              <a:ext cx="106" cy="45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098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fr-FR"/>
            </a:p>
          </p:txBody>
        </p:sp>
        <p:sp>
          <p:nvSpPr>
            <p:cNvPr id="38023" name="Oval 135"/>
            <p:cNvSpPr>
              <a:spLocks noChangeArrowheads="1"/>
            </p:cNvSpPr>
            <p:nvPr/>
          </p:nvSpPr>
          <p:spPr bwMode="hidden">
            <a:xfrm>
              <a:off x="1540" y="1050"/>
              <a:ext cx="106" cy="45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098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fr-FR"/>
            </a:p>
          </p:txBody>
        </p:sp>
        <p:sp>
          <p:nvSpPr>
            <p:cNvPr id="38024" name="Oval 136"/>
            <p:cNvSpPr>
              <a:spLocks noChangeArrowheads="1"/>
            </p:cNvSpPr>
            <p:nvPr/>
          </p:nvSpPr>
          <p:spPr bwMode="hidden">
            <a:xfrm>
              <a:off x="1120" y="1063"/>
              <a:ext cx="105" cy="45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098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fr-FR"/>
            </a:p>
          </p:txBody>
        </p:sp>
        <p:sp>
          <p:nvSpPr>
            <p:cNvPr id="38025" name="Oval 137"/>
            <p:cNvSpPr>
              <a:spLocks noChangeArrowheads="1"/>
            </p:cNvSpPr>
            <p:nvPr/>
          </p:nvSpPr>
          <p:spPr bwMode="hidden">
            <a:xfrm>
              <a:off x="4131" y="1284"/>
              <a:ext cx="111" cy="45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9804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fr-FR"/>
            </a:p>
          </p:txBody>
        </p:sp>
        <p:sp>
          <p:nvSpPr>
            <p:cNvPr id="38026" name="Oval 138"/>
            <p:cNvSpPr>
              <a:spLocks noChangeArrowheads="1"/>
            </p:cNvSpPr>
            <p:nvPr/>
          </p:nvSpPr>
          <p:spPr bwMode="hidden">
            <a:xfrm>
              <a:off x="3477" y="1163"/>
              <a:ext cx="112" cy="45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78824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fr-FR"/>
            </a:p>
          </p:txBody>
        </p:sp>
        <p:sp>
          <p:nvSpPr>
            <p:cNvPr id="38027" name="Oval 139"/>
            <p:cNvSpPr>
              <a:spLocks noChangeArrowheads="1"/>
            </p:cNvSpPr>
            <p:nvPr/>
          </p:nvSpPr>
          <p:spPr bwMode="hidden">
            <a:xfrm>
              <a:off x="3315" y="1229"/>
              <a:ext cx="112" cy="45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78824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fr-FR"/>
            </a:p>
          </p:txBody>
        </p:sp>
        <p:sp>
          <p:nvSpPr>
            <p:cNvPr id="38028" name="Oval 140"/>
            <p:cNvSpPr>
              <a:spLocks noChangeArrowheads="1"/>
            </p:cNvSpPr>
            <p:nvPr/>
          </p:nvSpPr>
          <p:spPr bwMode="hidden">
            <a:xfrm>
              <a:off x="3174" y="1112"/>
              <a:ext cx="112" cy="44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1961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fr-FR"/>
            </a:p>
          </p:txBody>
        </p:sp>
        <p:sp>
          <p:nvSpPr>
            <p:cNvPr id="38029" name="Oval 141"/>
            <p:cNvSpPr>
              <a:spLocks noChangeArrowheads="1"/>
            </p:cNvSpPr>
            <p:nvPr/>
          </p:nvSpPr>
          <p:spPr bwMode="hidden">
            <a:xfrm>
              <a:off x="2396" y="1051"/>
              <a:ext cx="112" cy="45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7843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fr-FR"/>
            </a:p>
          </p:txBody>
        </p:sp>
        <p:sp>
          <p:nvSpPr>
            <p:cNvPr id="38030" name="Oval 142"/>
            <p:cNvSpPr>
              <a:spLocks noChangeArrowheads="1"/>
            </p:cNvSpPr>
            <p:nvPr/>
          </p:nvSpPr>
          <p:spPr bwMode="hidden">
            <a:xfrm>
              <a:off x="2769" y="1446"/>
              <a:ext cx="111" cy="44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78824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fr-FR"/>
            </a:p>
          </p:txBody>
        </p:sp>
        <p:sp>
          <p:nvSpPr>
            <p:cNvPr id="38031" name="Oval 143"/>
            <p:cNvSpPr>
              <a:spLocks noChangeArrowheads="1"/>
            </p:cNvSpPr>
            <p:nvPr/>
          </p:nvSpPr>
          <p:spPr bwMode="hidden">
            <a:xfrm>
              <a:off x="2656" y="1294"/>
              <a:ext cx="112" cy="45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1961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fr-FR"/>
            </a:p>
          </p:txBody>
        </p:sp>
        <p:sp>
          <p:nvSpPr>
            <p:cNvPr id="38032" name="Oval 144"/>
            <p:cNvSpPr>
              <a:spLocks noChangeArrowheads="1"/>
            </p:cNvSpPr>
            <p:nvPr/>
          </p:nvSpPr>
          <p:spPr bwMode="hidden">
            <a:xfrm>
              <a:off x="2501" y="1159"/>
              <a:ext cx="111" cy="45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4706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fr-FR"/>
            </a:p>
          </p:txBody>
        </p:sp>
        <p:sp>
          <p:nvSpPr>
            <p:cNvPr id="38033" name="Oval 145"/>
            <p:cNvSpPr>
              <a:spLocks noChangeArrowheads="1"/>
            </p:cNvSpPr>
            <p:nvPr/>
          </p:nvSpPr>
          <p:spPr bwMode="hidden">
            <a:xfrm>
              <a:off x="2222" y="1101"/>
              <a:ext cx="112" cy="44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7843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fr-FR"/>
            </a:p>
          </p:txBody>
        </p:sp>
        <p:sp>
          <p:nvSpPr>
            <p:cNvPr id="38034" name="Oval 146"/>
            <p:cNvSpPr>
              <a:spLocks noChangeArrowheads="1"/>
            </p:cNvSpPr>
            <p:nvPr/>
          </p:nvSpPr>
          <p:spPr bwMode="hidden">
            <a:xfrm>
              <a:off x="2029" y="1162"/>
              <a:ext cx="111" cy="45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7843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fr-FR"/>
            </a:p>
          </p:txBody>
        </p:sp>
        <p:sp>
          <p:nvSpPr>
            <p:cNvPr id="38035" name="Oval 147"/>
            <p:cNvSpPr>
              <a:spLocks noChangeArrowheads="1"/>
            </p:cNvSpPr>
            <p:nvPr/>
          </p:nvSpPr>
          <p:spPr bwMode="hidden">
            <a:xfrm>
              <a:off x="1875" y="1356"/>
              <a:ext cx="112" cy="45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4706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fr-FR"/>
            </a:p>
          </p:txBody>
        </p:sp>
        <p:sp>
          <p:nvSpPr>
            <p:cNvPr id="38036" name="Oval 148"/>
            <p:cNvSpPr>
              <a:spLocks noChangeArrowheads="1"/>
            </p:cNvSpPr>
            <p:nvPr/>
          </p:nvSpPr>
          <p:spPr bwMode="hidden">
            <a:xfrm>
              <a:off x="1809" y="1223"/>
              <a:ext cx="111" cy="45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7843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fr-FR"/>
            </a:p>
          </p:txBody>
        </p:sp>
        <p:sp>
          <p:nvSpPr>
            <p:cNvPr id="38037" name="Oval 149"/>
            <p:cNvSpPr>
              <a:spLocks noChangeArrowheads="1"/>
            </p:cNvSpPr>
            <p:nvPr/>
          </p:nvSpPr>
          <p:spPr bwMode="hidden">
            <a:xfrm>
              <a:off x="1738" y="1098"/>
              <a:ext cx="112" cy="45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098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fr-FR"/>
            </a:p>
          </p:txBody>
        </p:sp>
        <p:sp>
          <p:nvSpPr>
            <p:cNvPr id="38038" name="Oval 150"/>
            <p:cNvSpPr>
              <a:spLocks noChangeArrowheads="1"/>
            </p:cNvSpPr>
            <p:nvPr/>
          </p:nvSpPr>
          <p:spPr bwMode="hidden">
            <a:xfrm>
              <a:off x="1583" y="1289"/>
              <a:ext cx="112" cy="45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7843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fr-FR"/>
            </a:p>
          </p:txBody>
        </p:sp>
        <p:sp>
          <p:nvSpPr>
            <p:cNvPr id="38039" name="Oval 151"/>
            <p:cNvSpPr>
              <a:spLocks noChangeArrowheads="1"/>
            </p:cNvSpPr>
            <p:nvPr/>
          </p:nvSpPr>
          <p:spPr bwMode="hidden">
            <a:xfrm>
              <a:off x="1379" y="1343"/>
              <a:ext cx="112" cy="45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7843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fr-FR"/>
            </a:p>
          </p:txBody>
        </p:sp>
        <p:sp>
          <p:nvSpPr>
            <p:cNvPr id="38040" name="Oval 152"/>
            <p:cNvSpPr>
              <a:spLocks noChangeArrowheads="1"/>
            </p:cNvSpPr>
            <p:nvPr/>
          </p:nvSpPr>
          <p:spPr bwMode="hidden">
            <a:xfrm>
              <a:off x="1529" y="1156"/>
              <a:ext cx="112" cy="45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098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fr-FR"/>
            </a:p>
          </p:txBody>
        </p:sp>
        <p:sp>
          <p:nvSpPr>
            <p:cNvPr id="38041" name="Oval 153"/>
            <p:cNvSpPr>
              <a:spLocks noChangeArrowheads="1"/>
            </p:cNvSpPr>
            <p:nvPr/>
          </p:nvSpPr>
          <p:spPr bwMode="hidden">
            <a:xfrm>
              <a:off x="1294" y="1222"/>
              <a:ext cx="112" cy="45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098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fr-FR"/>
            </a:p>
          </p:txBody>
        </p:sp>
        <p:sp>
          <p:nvSpPr>
            <p:cNvPr id="38042" name="Oval 154"/>
            <p:cNvSpPr>
              <a:spLocks noChangeArrowheads="1"/>
            </p:cNvSpPr>
            <p:nvPr/>
          </p:nvSpPr>
          <p:spPr bwMode="hidden">
            <a:xfrm>
              <a:off x="1314" y="1112"/>
              <a:ext cx="112" cy="44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098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fr-FR"/>
            </a:p>
          </p:txBody>
        </p:sp>
        <p:sp>
          <p:nvSpPr>
            <p:cNvPr id="38043" name="Oval 155"/>
            <p:cNvSpPr>
              <a:spLocks noChangeArrowheads="1"/>
            </p:cNvSpPr>
            <p:nvPr/>
          </p:nvSpPr>
          <p:spPr bwMode="hidden">
            <a:xfrm>
              <a:off x="1082" y="1166"/>
              <a:ext cx="111" cy="45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098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fr-FR"/>
            </a:p>
          </p:txBody>
        </p:sp>
        <p:sp>
          <p:nvSpPr>
            <p:cNvPr id="38044" name="Oval 156"/>
            <p:cNvSpPr>
              <a:spLocks noChangeArrowheads="1"/>
            </p:cNvSpPr>
            <p:nvPr/>
          </p:nvSpPr>
          <p:spPr bwMode="hidden">
            <a:xfrm>
              <a:off x="877" y="1121"/>
              <a:ext cx="112" cy="45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098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fr-FR"/>
            </a:p>
          </p:txBody>
        </p:sp>
        <p:sp>
          <p:nvSpPr>
            <p:cNvPr id="38045" name="Oval 157"/>
            <p:cNvSpPr>
              <a:spLocks noChangeArrowheads="1"/>
            </p:cNvSpPr>
            <p:nvPr/>
          </p:nvSpPr>
          <p:spPr bwMode="hidden">
            <a:xfrm>
              <a:off x="875" y="1216"/>
              <a:ext cx="111" cy="45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098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fr-FR"/>
            </a:p>
          </p:txBody>
        </p:sp>
        <p:sp>
          <p:nvSpPr>
            <p:cNvPr id="38046" name="Oval 158"/>
            <p:cNvSpPr>
              <a:spLocks noChangeArrowheads="1"/>
            </p:cNvSpPr>
            <p:nvPr/>
          </p:nvSpPr>
          <p:spPr bwMode="hidden">
            <a:xfrm>
              <a:off x="680" y="1170"/>
              <a:ext cx="112" cy="44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098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fr-FR"/>
            </a:p>
          </p:txBody>
        </p:sp>
        <p:sp>
          <p:nvSpPr>
            <p:cNvPr id="38047" name="Oval 159"/>
            <p:cNvSpPr>
              <a:spLocks noChangeArrowheads="1"/>
            </p:cNvSpPr>
            <p:nvPr/>
          </p:nvSpPr>
          <p:spPr bwMode="hidden">
            <a:xfrm>
              <a:off x="411" y="1232"/>
              <a:ext cx="111" cy="44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098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fr-FR"/>
            </a:p>
          </p:txBody>
        </p:sp>
        <p:sp>
          <p:nvSpPr>
            <p:cNvPr id="38048" name="Oval 160"/>
            <p:cNvSpPr>
              <a:spLocks noChangeArrowheads="1"/>
            </p:cNvSpPr>
            <p:nvPr/>
          </p:nvSpPr>
          <p:spPr bwMode="hidden">
            <a:xfrm>
              <a:off x="434" y="1100"/>
              <a:ext cx="112" cy="44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098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fr-FR"/>
            </a:p>
          </p:txBody>
        </p:sp>
        <p:sp>
          <p:nvSpPr>
            <p:cNvPr id="38049" name="Oval 161"/>
            <p:cNvSpPr>
              <a:spLocks noChangeArrowheads="1"/>
            </p:cNvSpPr>
            <p:nvPr/>
          </p:nvSpPr>
          <p:spPr bwMode="hidden">
            <a:xfrm>
              <a:off x="119" y="1312"/>
              <a:ext cx="111" cy="44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098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fr-FR"/>
            </a:p>
          </p:txBody>
        </p:sp>
        <p:sp>
          <p:nvSpPr>
            <p:cNvPr id="38050" name="Oval 162"/>
            <p:cNvSpPr>
              <a:spLocks noChangeArrowheads="1"/>
            </p:cNvSpPr>
            <p:nvPr/>
          </p:nvSpPr>
          <p:spPr bwMode="hidden">
            <a:xfrm>
              <a:off x="858" y="1001"/>
              <a:ext cx="101" cy="38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098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fr-FR"/>
            </a:p>
          </p:txBody>
        </p:sp>
        <p:sp>
          <p:nvSpPr>
            <p:cNvPr id="38051" name="Oval 163"/>
            <p:cNvSpPr>
              <a:spLocks noChangeArrowheads="1"/>
            </p:cNvSpPr>
            <p:nvPr/>
          </p:nvSpPr>
          <p:spPr bwMode="hidden">
            <a:xfrm>
              <a:off x="1341" y="1013"/>
              <a:ext cx="101" cy="39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098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fr-FR"/>
            </a:p>
          </p:txBody>
        </p:sp>
        <p:sp>
          <p:nvSpPr>
            <p:cNvPr id="38052" name="Oval 164"/>
            <p:cNvSpPr>
              <a:spLocks noChangeArrowheads="1"/>
            </p:cNvSpPr>
            <p:nvPr/>
          </p:nvSpPr>
          <p:spPr bwMode="hidden">
            <a:xfrm>
              <a:off x="1739" y="1008"/>
              <a:ext cx="101" cy="38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098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fr-FR"/>
            </a:p>
          </p:txBody>
        </p:sp>
        <p:sp>
          <p:nvSpPr>
            <p:cNvPr id="38053" name="Oval 165"/>
            <p:cNvSpPr>
              <a:spLocks noChangeArrowheads="1"/>
            </p:cNvSpPr>
            <p:nvPr/>
          </p:nvSpPr>
          <p:spPr bwMode="hidden">
            <a:xfrm>
              <a:off x="2116" y="1001"/>
              <a:ext cx="100" cy="39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098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fr-FR"/>
            </a:p>
          </p:txBody>
        </p:sp>
        <p:sp>
          <p:nvSpPr>
            <p:cNvPr id="38054" name="Oval 166"/>
            <p:cNvSpPr>
              <a:spLocks noChangeArrowheads="1"/>
            </p:cNvSpPr>
            <p:nvPr/>
          </p:nvSpPr>
          <p:spPr bwMode="hidden">
            <a:xfrm>
              <a:off x="2320" y="941"/>
              <a:ext cx="101" cy="39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098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fr-FR"/>
            </a:p>
          </p:txBody>
        </p:sp>
        <p:sp>
          <p:nvSpPr>
            <p:cNvPr id="38055" name="Oval 167"/>
            <p:cNvSpPr>
              <a:spLocks noChangeArrowheads="1"/>
            </p:cNvSpPr>
            <p:nvPr/>
          </p:nvSpPr>
          <p:spPr bwMode="hidden">
            <a:xfrm>
              <a:off x="2601" y="995"/>
              <a:ext cx="101" cy="39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098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fr-FR"/>
            </a:p>
          </p:txBody>
        </p:sp>
        <p:sp>
          <p:nvSpPr>
            <p:cNvPr id="38056" name="Oval 168"/>
            <p:cNvSpPr>
              <a:spLocks noChangeArrowheads="1"/>
            </p:cNvSpPr>
            <p:nvPr/>
          </p:nvSpPr>
          <p:spPr bwMode="hidden">
            <a:xfrm>
              <a:off x="1667" y="1420"/>
              <a:ext cx="106" cy="5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4706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fr-FR"/>
            </a:p>
          </p:txBody>
        </p:sp>
        <p:sp>
          <p:nvSpPr>
            <p:cNvPr id="38057" name="Oval 169"/>
            <p:cNvSpPr>
              <a:spLocks noChangeArrowheads="1"/>
            </p:cNvSpPr>
            <p:nvPr/>
          </p:nvSpPr>
          <p:spPr bwMode="hidden">
            <a:xfrm>
              <a:off x="2557" y="1516"/>
              <a:ext cx="123" cy="5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78824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fr-FR"/>
            </a:p>
          </p:txBody>
        </p:sp>
        <p:sp>
          <p:nvSpPr>
            <p:cNvPr id="38058" name="Oval 170"/>
            <p:cNvSpPr>
              <a:spLocks noChangeArrowheads="1"/>
            </p:cNvSpPr>
            <p:nvPr/>
          </p:nvSpPr>
          <p:spPr bwMode="hidden">
            <a:xfrm>
              <a:off x="3619" y="1287"/>
              <a:ext cx="112" cy="5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75686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fr-FR"/>
            </a:p>
          </p:txBody>
        </p:sp>
        <p:sp>
          <p:nvSpPr>
            <p:cNvPr id="38059" name="Oval 171"/>
            <p:cNvSpPr>
              <a:spLocks noChangeArrowheads="1"/>
            </p:cNvSpPr>
            <p:nvPr/>
          </p:nvSpPr>
          <p:spPr bwMode="hidden">
            <a:xfrm>
              <a:off x="3791" y="1212"/>
              <a:ext cx="111" cy="5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75686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fr-FR"/>
            </a:p>
          </p:txBody>
        </p:sp>
        <p:sp>
          <p:nvSpPr>
            <p:cNvPr id="38060" name="Oval 172"/>
            <p:cNvSpPr>
              <a:spLocks noChangeArrowheads="1"/>
            </p:cNvSpPr>
            <p:nvPr/>
          </p:nvSpPr>
          <p:spPr bwMode="hidden">
            <a:xfrm>
              <a:off x="2134" y="908"/>
              <a:ext cx="79" cy="34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098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fr-FR"/>
            </a:p>
          </p:txBody>
        </p:sp>
        <p:sp>
          <p:nvSpPr>
            <p:cNvPr id="38061" name="Oval 173"/>
            <p:cNvSpPr>
              <a:spLocks noChangeArrowheads="1"/>
            </p:cNvSpPr>
            <p:nvPr/>
          </p:nvSpPr>
          <p:spPr bwMode="hidden">
            <a:xfrm>
              <a:off x="1264" y="908"/>
              <a:ext cx="79" cy="34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098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fr-FR"/>
            </a:p>
          </p:txBody>
        </p:sp>
        <p:sp>
          <p:nvSpPr>
            <p:cNvPr id="38062" name="Oval 174"/>
            <p:cNvSpPr>
              <a:spLocks noChangeArrowheads="1"/>
            </p:cNvSpPr>
            <p:nvPr/>
          </p:nvSpPr>
          <p:spPr bwMode="hidden">
            <a:xfrm>
              <a:off x="1471" y="869"/>
              <a:ext cx="79" cy="34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098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fr-FR"/>
            </a:p>
          </p:txBody>
        </p:sp>
        <p:sp>
          <p:nvSpPr>
            <p:cNvPr id="38063" name="Oval 175"/>
            <p:cNvSpPr>
              <a:spLocks noChangeArrowheads="1"/>
            </p:cNvSpPr>
            <p:nvPr/>
          </p:nvSpPr>
          <p:spPr bwMode="hidden">
            <a:xfrm>
              <a:off x="1650" y="824"/>
              <a:ext cx="83" cy="34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098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fr-FR"/>
            </a:p>
          </p:txBody>
        </p:sp>
        <p:sp>
          <p:nvSpPr>
            <p:cNvPr id="38064" name="Oval 176"/>
            <p:cNvSpPr>
              <a:spLocks noChangeArrowheads="1"/>
            </p:cNvSpPr>
            <p:nvPr/>
          </p:nvSpPr>
          <p:spPr bwMode="hidden">
            <a:xfrm>
              <a:off x="1918" y="869"/>
              <a:ext cx="84" cy="34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098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fr-FR"/>
            </a:p>
          </p:txBody>
        </p:sp>
        <p:sp>
          <p:nvSpPr>
            <p:cNvPr id="38065" name="Oval 177"/>
            <p:cNvSpPr>
              <a:spLocks noChangeArrowheads="1"/>
            </p:cNvSpPr>
            <p:nvPr/>
          </p:nvSpPr>
          <p:spPr bwMode="hidden">
            <a:xfrm>
              <a:off x="1720" y="923"/>
              <a:ext cx="83" cy="34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098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fr-FR"/>
            </a:p>
          </p:txBody>
        </p:sp>
        <p:sp>
          <p:nvSpPr>
            <p:cNvPr id="38066" name="Oval 178"/>
            <p:cNvSpPr>
              <a:spLocks noChangeArrowheads="1"/>
            </p:cNvSpPr>
            <p:nvPr/>
          </p:nvSpPr>
          <p:spPr bwMode="hidden">
            <a:xfrm>
              <a:off x="1913" y="957"/>
              <a:ext cx="95" cy="45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098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fr-FR"/>
            </a:p>
          </p:txBody>
        </p:sp>
        <p:sp>
          <p:nvSpPr>
            <p:cNvPr id="38067" name="Oval 179"/>
            <p:cNvSpPr>
              <a:spLocks noChangeArrowheads="1"/>
            </p:cNvSpPr>
            <p:nvPr/>
          </p:nvSpPr>
          <p:spPr bwMode="hidden">
            <a:xfrm>
              <a:off x="1541" y="962"/>
              <a:ext cx="89" cy="45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098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fr-FR"/>
            </a:p>
          </p:txBody>
        </p:sp>
        <p:sp>
          <p:nvSpPr>
            <p:cNvPr id="38068" name="Oval 180"/>
            <p:cNvSpPr>
              <a:spLocks noChangeArrowheads="1"/>
            </p:cNvSpPr>
            <p:nvPr/>
          </p:nvSpPr>
          <p:spPr bwMode="hidden">
            <a:xfrm>
              <a:off x="1076" y="953"/>
              <a:ext cx="101" cy="45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098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fr-FR"/>
            </a:p>
          </p:txBody>
        </p:sp>
        <p:sp>
          <p:nvSpPr>
            <p:cNvPr id="38069" name="Oval 181"/>
            <p:cNvSpPr>
              <a:spLocks noChangeArrowheads="1"/>
            </p:cNvSpPr>
            <p:nvPr/>
          </p:nvSpPr>
          <p:spPr bwMode="hidden">
            <a:xfrm>
              <a:off x="1983" y="4027"/>
              <a:ext cx="195" cy="105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57647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fr-FR"/>
            </a:p>
          </p:txBody>
        </p:sp>
        <p:sp>
          <p:nvSpPr>
            <p:cNvPr id="38070" name="Oval 182"/>
            <p:cNvSpPr>
              <a:spLocks noChangeArrowheads="1"/>
            </p:cNvSpPr>
            <p:nvPr/>
          </p:nvSpPr>
          <p:spPr bwMode="hidden">
            <a:xfrm>
              <a:off x="2460" y="3671"/>
              <a:ext cx="196" cy="112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57647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fr-FR"/>
            </a:p>
          </p:txBody>
        </p:sp>
        <p:sp>
          <p:nvSpPr>
            <p:cNvPr id="38071" name="Oval 183"/>
            <p:cNvSpPr>
              <a:spLocks noChangeArrowheads="1"/>
            </p:cNvSpPr>
            <p:nvPr/>
          </p:nvSpPr>
          <p:spPr bwMode="hidden">
            <a:xfrm>
              <a:off x="3238" y="3121"/>
              <a:ext cx="168" cy="95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57647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fr-FR"/>
            </a:p>
          </p:txBody>
        </p:sp>
        <p:sp>
          <p:nvSpPr>
            <p:cNvPr id="38072" name="Oval 184"/>
            <p:cNvSpPr>
              <a:spLocks noChangeArrowheads="1"/>
            </p:cNvSpPr>
            <p:nvPr/>
          </p:nvSpPr>
          <p:spPr bwMode="hidden">
            <a:xfrm>
              <a:off x="3550" y="2880"/>
              <a:ext cx="157" cy="89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57647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fr-FR"/>
            </a:p>
          </p:txBody>
        </p:sp>
        <p:sp>
          <p:nvSpPr>
            <p:cNvPr id="38073" name="Oval 185"/>
            <p:cNvSpPr>
              <a:spLocks noChangeArrowheads="1"/>
            </p:cNvSpPr>
            <p:nvPr/>
          </p:nvSpPr>
          <p:spPr bwMode="hidden">
            <a:xfrm>
              <a:off x="2892" y="3377"/>
              <a:ext cx="168" cy="95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57647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fr-FR"/>
            </a:p>
          </p:txBody>
        </p:sp>
        <p:sp>
          <p:nvSpPr>
            <p:cNvPr id="38074" name="Oval 186"/>
            <p:cNvSpPr>
              <a:spLocks noChangeArrowheads="1"/>
            </p:cNvSpPr>
            <p:nvPr/>
          </p:nvSpPr>
          <p:spPr bwMode="hidden">
            <a:xfrm>
              <a:off x="3869" y="2657"/>
              <a:ext cx="151" cy="84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57647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fr-FR"/>
            </a:p>
          </p:txBody>
        </p:sp>
        <p:sp>
          <p:nvSpPr>
            <p:cNvPr id="38075" name="Oval 187"/>
            <p:cNvSpPr>
              <a:spLocks noChangeArrowheads="1"/>
            </p:cNvSpPr>
            <p:nvPr/>
          </p:nvSpPr>
          <p:spPr bwMode="hidden">
            <a:xfrm>
              <a:off x="4090" y="2475"/>
              <a:ext cx="156" cy="89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57647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fr-FR"/>
            </a:p>
          </p:txBody>
        </p:sp>
        <p:sp>
          <p:nvSpPr>
            <p:cNvPr id="38076" name="Oval 188"/>
            <p:cNvSpPr>
              <a:spLocks noChangeArrowheads="1"/>
            </p:cNvSpPr>
            <p:nvPr/>
          </p:nvSpPr>
          <p:spPr bwMode="hidden">
            <a:xfrm>
              <a:off x="4327" y="2314"/>
              <a:ext cx="134" cy="72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57647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fr-FR"/>
            </a:p>
          </p:txBody>
        </p:sp>
        <p:sp>
          <p:nvSpPr>
            <p:cNvPr id="38077" name="Oval 189"/>
            <p:cNvSpPr>
              <a:spLocks noChangeArrowheads="1"/>
            </p:cNvSpPr>
            <p:nvPr/>
          </p:nvSpPr>
          <p:spPr bwMode="hidden">
            <a:xfrm>
              <a:off x="4712" y="2022"/>
              <a:ext cx="134" cy="73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5451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fr-FR"/>
            </a:p>
          </p:txBody>
        </p:sp>
        <p:sp>
          <p:nvSpPr>
            <p:cNvPr id="38078" name="Oval 190"/>
            <p:cNvSpPr>
              <a:spLocks noChangeArrowheads="1"/>
            </p:cNvSpPr>
            <p:nvPr/>
          </p:nvSpPr>
          <p:spPr bwMode="hidden">
            <a:xfrm>
              <a:off x="4533" y="2162"/>
              <a:ext cx="139" cy="61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57647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fr-FR"/>
            </a:p>
          </p:txBody>
        </p:sp>
        <p:sp>
          <p:nvSpPr>
            <p:cNvPr id="38079" name="Oval 191"/>
            <p:cNvSpPr>
              <a:spLocks noChangeArrowheads="1"/>
            </p:cNvSpPr>
            <p:nvPr/>
          </p:nvSpPr>
          <p:spPr bwMode="hidden">
            <a:xfrm>
              <a:off x="4863" y="1920"/>
              <a:ext cx="128" cy="61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57647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fr-FR"/>
            </a:p>
          </p:txBody>
        </p:sp>
        <p:sp>
          <p:nvSpPr>
            <p:cNvPr id="38080" name="Oval 192"/>
            <p:cNvSpPr>
              <a:spLocks noChangeArrowheads="1"/>
            </p:cNvSpPr>
            <p:nvPr/>
          </p:nvSpPr>
          <p:spPr bwMode="hidden">
            <a:xfrm>
              <a:off x="5009" y="1807"/>
              <a:ext cx="128" cy="61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57647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fr-FR"/>
            </a:p>
          </p:txBody>
        </p:sp>
        <p:sp>
          <p:nvSpPr>
            <p:cNvPr id="38081" name="Oval 193"/>
            <p:cNvSpPr>
              <a:spLocks noChangeArrowheads="1"/>
            </p:cNvSpPr>
            <p:nvPr/>
          </p:nvSpPr>
          <p:spPr bwMode="hidden">
            <a:xfrm>
              <a:off x="5161" y="1702"/>
              <a:ext cx="123" cy="50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81961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fr-FR"/>
            </a:p>
          </p:txBody>
        </p:sp>
        <p:sp>
          <p:nvSpPr>
            <p:cNvPr id="38082" name="Oval 194"/>
            <p:cNvSpPr>
              <a:spLocks noChangeArrowheads="1"/>
            </p:cNvSpPr>
            <p:nvPr/>
          </p:nvSpPr>
          <p:spPr bwMode="hidden">
            <a:xfrm>
              <a:off x="5277" y="1614"/>
              <a:ext cx="124" cy="51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81961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fr-FR"/>
            </a:p>
          </p:txBody>
        </p:sp>
        <p:sp>
          <p:nvSpPr>
            <p:cNvPr id="38083" name="Oval 195"/>
            <p:cNvSpPr>
              <a:spLocks noChangeArrowheads="1"/>
            </p:cNvSpPr>
            <p:nvPr/>
          </p:nvSpPr>
          <p:spPr bwMode="hidden">
            <a:xfrm>
              <a:off x="5398" y="1521"/>
              <a:ext cx="123" cy="51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81961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fr-FR"/>
            </a:p>
          </p:txBody>
        </p:sp>
        <p:sp>
          <p:nvSpPr>
            <p:cNvPr id="38084" name="Oval 196"/>
            <p:cNvSpPr>
              <a:spLocks noChangeArrowheads="1"/>
            </p:cNvSpPr>
            <p:nvPr/>
          </p:nvSpPr>
          <p:spPr bwMode="hidden">
            <a:xfrm>
              <a:off x="3255" y="4071"/>
              <a:ext cx="196" cy="106"/>
            </a:xfrm>
            <a:prstGeom prst="ellipse">
              <a:avLst/>
            </a:prstGeom>
            <a:gradFill rotWithShape="0">
              <a:gsLst>
                <a:gs pos="0">
                  <a:schemeClr val="accent2"/>
                </a:gs>
                <a:gs pos="100000">
                  <a:schemeClr val="accent2">
                    <a:gamma/>
                    <a:shade val="5451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fr-FR"/>
            </a:p>
          </p:txBody>
        </p:sp>
        <p:sp>
          <p:nvSpPr>
            <p:cNvPr id="38085" name="Oval 197"/>
            <p:cNvSpPr>
              <a:spLocks noChangeArrowheads="1"/>
            </p:cNvSpPr>
            <p:nvPr/>
          </p:nvSpPr>
          <p:spPr bwMode="hidden">
            <a:xfrm>
              <a:off x="3651" y="3693"/>
              <a:ext cx="196" cy="111"/>
            </a:xfrm>
            <a:prstGeom prst="ellipse">
              <a:avLst/>
            </a:prstGeom>
            <a:gradFill rotWithShape="0">
              <a:gsLst>
                <a:gs pos="0">
                  <a:schemeClr val="accent2"/>
                </a:gs>
                <a:gs pos="100000">
                  <a:schemeClr val="accent2">
                    <a:gamma/>
                    <a:shade val="5451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fr-FR"/>
            </a:p>
          </p:txBody>
        </p:sp>
        <p:sp>
          <p:nvSpPr>
            <p:cNvPr id="38086" name="Oval 198"/>
            <p:cNvSpPr>
              <a:spLocks noChangeArrowheads="1"/>
            </p:cNvSpPr>
            <p:nvPr/>
          </p:nvSpPr>
          <p:spPr bwMode="hidden">
            <a:xfrm>
              <a:off x="4773" y="3705"/>
              <a:ext cx="201" cy="106"/>
            </a:xfrm>
            <a:prstGeom prst="ellipse">
              <a:avLst/>
            </a:prstGeom>
            <a:gradFill rotWithShape="0">
              <a:gsLst>
                <a:gs pos="0">
                  <a:schemeClr val="accent2"/>
                </a:gs>
                <a:gs pos="100000">
                  <a:schemeClr val="accent2">
                    <a:gamma/>
                    <a:shade val="39216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fr-FR"/>
            </a:p>
          </p:txBody>
        </p:sp>
        <p:sp>
          <p:nvSpPr>
            <p:cNvPr id="38087" name="Oval 199"/>
            <p:cNvSpPr>
              <a:spLocks noChangeArrowheads="1"/>
            </p:cNvSpPr>
            <p:nvPr/>
          </p:nvSpPr>
          <p:spPr bwMode="hidden">
            <a:xfrm>
              <a:off x="4491" y="4049"/>
              <a:ext cx="196" cy="105"/>
            </a:xfrm>
            <a:prstGeom prst="ellipse">
              <a:avLst/>
            </a:prstGeom>
            <a:gradFill rotWithShape="0">
              <a:gsLst>
                <a:gs pos="0">
                  <a:schemeClr val="accent2"/>
                </a:gs>
                <a:gs pos="100000">
                  <a:schemeClr val="accent2">
                    <a:gamma/>
                    <a:shade val="39216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fr-FR"/>
            </a:p>
          </p:txBody>
        </p:sp>
        <p:sp>
          <p:nvSpPr>
            <p:cNvPr id="38088" name="Oval 200"/>
            <p:cNvSpPr>
              <a:spLocks noChangeArrowheads="1"/>
            </p:cNvSpPr>
            <p:nvPr/>
          </p:nvSpPr>
          <p:spPr bwMode="hidden">
            <a:xfrm>
              <a:off x="3989" y="3396"/>
              <a:ext cx="168" cy="96"/>
            </a:xfrm>
            <a:prstGeom prst="ellipse">
              <a:avLst/>
            </a:prstGeom>
            <a:gradFill rotWithShape="0">
              <a:gsLst>
                <a:gs pos="0">
                  <a:schemeClr val="accent2"/>
                </a:gs>
                <a:gs pos="100000">
                  <a:schemeClr val="accent2">
                    <a:gamma/>
                    <a:shade val="5451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fr-FR"/>
            </a:p>
          </p:txBody>
        </p:sp>
        <p:sp>
          <p:nvSpPr>
            <p:cNvPr id="38089" name="Oval 201"/>
            <p:cNvSpPr>
              <a:spLocks noChangeArrowheads="1"/>
            </p:cNvSpPr>
            <p:nvPr/>
          </p:nvSpPr>
          <p:spPr bwMode="hidden">
            <a:xfrm>
              <a:off x="4263" y="3141"/>
              <a:ext cx="167" cy="95"/>
            </a:xfrm>
            <a:prstGeom prst="ellipse">
              <a:avLst/>
            </a:prstGeom>
            <a:gradFill rotWithShape="0">
              <a:gsLst>
                <a:gs pos="0">
                  <a:schemeClr val="accent2"/>
                </a:gs>
                <a:gs pos="100000">
                  <a:schemeClr val="accent2">
                    <a:gamma/>
                    <a:shade val="5451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fr-FR"/>
            </a:p>
          </p:txBody>
        </p:sp>
        <p:sp>
          <p:nvSpPr>
            <p:cNvPr id="38090" name="Oval 202"/>
            <p:cNvSpPr>
              <a:spLocks noChangeArrowheads="1"/>
            </p:cNvSpPr>
            <p:nvPr/>
          </p:nvSpPr>
          <p:spPr bwMode="hidden">
            <a:xfrm>
              <a:off x="5044" y="3418"/>
              <a:ext cx="167" cy="95"/>
            </a:xfrm>
            <a:prstGeom prst="ellipse">
              <a:avLst/>
            </a:prstGeom>
            <a:gradFill rotWithShape="0">
              <a:gsLst>
                <a:gs pos="0">
                  <a:schemeClr val="accent2"/>
                </a:gs>
                <a:gs pos="100000">
                  <a:schemeClr val="accent2">
                    <a:gamma/>
                    <a:shade val="39216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fr-FR"/>
            </a:p>
          </p:txBody>
        </p:sp>
        <p:sp>
          <p:nvSpPr>
            <p:cNvPr id="38091" name="Oval 203"/>
            <p:cNvSpPr>
              <a:spLocks noChangeArrowheads="1"/>
            </p:cNvSpPr>
            <p:nvPr/>
          </p:nvSpPr>
          <p:spPr bwMode="hidden">
            <a:xfrm>
              <a:off x="4553" y="2873"/>
              <a:ext cx="156" cy="83"/>
            </a:xfrm>
            <a:prstGeom prst="ellipse">
              <a:avLst/>
            </a:prstGeom>
            <a:gradFill rotWithShape="0">
              <a:gsLst>
                <a:gs pos="0">
                  <a:schemeClr val="accent2"/>
                </a:gs>
                <a:gs pos="100000">
                  <a:schemeClr val="accent2">
                    <a:gamma/>
                    <a:shade val="5451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fr-FR"/>
            </a:p>
          </p:txBody>
        </p:sp>
        <p:sp>
          <p:nvSpPr>
            <p:cNvPr id="38092" name="Oval 204"/>
            <p:cNvSpPr>
              <a:spLocks noChangeArrowheads="1"/>
            </p:cNvSpPr>
            <p:nvPr/>
          </p:nvSpPr>
          <p:spPr bwMode="hidden">
            <a:xfrm>
              <a:off x="5293" y="3116"/>
              <a:ext cx="168" cy="95"/>
            </a:xfrm>
            <a:prstGeom prst="ellipse">
              <a:avLst/>
            </a:prstGeom>
            <a:gradFill rotWithShape="0">
              <a:gsLst>
                <a:gs pos="0">
                  <a:schemeClr val="accent2"/>
                </a:gs>
                <a:gs pos="100000">
                  <a:schemeClr val="accent2">
                    <a:gamma/>
                    <a:shade val="5451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fr-FR"/>
            </a:p>
          </p:txBody>
        </p:sp>
        <p:sp>
          <p:nvSpPr>
            <p:cNvPr id="38093" name="Oval 205"/>
            <p:cNvSpPr>
              <a:spLocks noChangeArrowheads="1"/>
            </p:cNvSpPr>
            <p:nvPr/>
          </p:nvSpPr>
          <p:spPr bwMode="hidden">
            <a:xfrm>
              <a:off x="5497" y="2879"/>
              <a:ext cx="156" cy="89"/>
            </a:xfrm>
            <a:prstGeom prst="ellipse">
              <a:avLst/>
            </a:prstGeom>
            <a:gradFill rotWithShape="0">
              <a:gsLst>
                <a:gs pos="0">
                  <a:schemeClr val="accent2"/>
                </a:gs>
                <a:gs pos="100000">
                  <a:schemeClr val="accent2">
                    <a:gamma/>
                    <a:shade val="39216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fr-FR"/>
            </a:p>
          </p:txBody>
        </p:sp>
        <p:sp>
          <p:nvSpPr>
            <p:cNvPr id="38094" name="Oval 206"/>
            <p:cNvSpPr>
              <a:spLocks noChangeArrowheads="1"/>
            </p:cNvSpPr>
            <p:nvPr/>
          </p:nvSpPr>
          <p:spPr bwMode="hidden">
            <a:xfrm>
              <a:off x="4772" y="2673"/>
              <a:ext cx="156" cy="83"/>
            </a:xfrm>
            <a:prstGeom prst="ellipse">
              <a:avLst/>
            </a:prstGeom>
            <a:gradFill rotWithShape="0">
              <a:gsLst>
                <a:gs pos="0">
                  <a:schemeClr val="accent2"/>
                </a:gs>
                <a:gs pos="100000">
                  <a:schemeClr val="accent2">
                    <a:gamma/>
                    <a:shade val="5451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fr-FR"/>
            </a:p>
          </p:txBody>
        </p:sp>
        <p:sp>
          <p:nvSpPr>
            <p:cNvPr id="38095" name="Oval 207"/>
            <p:cNvSpPr>
              <a:spLocks noChangeArrowheads="1"/>
            </p:cNvSpPr>
            <p:nvPr/>
          </p:nvSpPr>
          <p:spPr bwMode="hidden">
            <a:xfrm>
              <a:off x="4966" y="2488"/>
              <a:ext cx="156" cy="84"/>
            </a:xfrm>
            <a:prstGeom prst="ellipse">
              <a:avLst/>
            </a:prstGeom>
            <a:gradFill rotWithShape="0">
              <a:gsLst>
                <a:gs pos="0">
                  <a:schemeClr val="accent2"/>
                </a:gs>
                <a:gs pos="100000">
                  <a:schemeClr val="accent2">
                    <a:gamma/>
                    <a:shade val="5451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fr-FR"/>
            </a:p>
          </p:txBody>
        </p:sp>
        <p:sp>
          <p:nvSpPr>
            <p:cNvPr id="38096" name="Oval 208"/>
            <p:cNvSpPr>
              <a:spLocks noChangeArrowheads="1"/>
            </p:cNvSpPr>
            <p:nvPr/>
          </p:nvSpPr>
          <p:spPr bwMode="hidden">
            <a:xfrm>
              <a:off x="5444" y="2052"/>
              <a:ext cx="134" cy="73"/>
            </a:xfrm>
            <a:prstGeom prst="ellipse">
              <a:avLst/>
            </a:prstGeom>
            <a:gradFill rotWithShape="0">
              <a:gsLst>
                <a:gs pos="0">
                  <a:schemeClr val="accent2"/>
                </a:gs>
                <a:gs pos="100000">
                  <a:schemeClr val="accent2">
                    <a:gamma/>
                    <a:shade val="5451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fr-FR"/>
            </a:p>
          </p:txBody>
        </p:sp>
        <p:sp>
          <p:nvSpPr>
            <p:cNvPr id="38097" name="Oval 209"/>
            <p:cNvSpPr>
              <a:spLocks noChangeArrowheads="1"/>
            </p:cNvSpPr>
            <p:nvPr/>
          </p:nvSpPr>
          <p:spPr bwMode="hidden">
            <a:xfrm>
              <a:off x="5161" y="2314"/>
              <a:ext cx="140" cy="73"/>
            </a:xfrm>
            <a:prstGeom prst="ellipse">
              <a:avLst/>
            </a:prstGeom>
            <a:gradFill rotWithShape="0">
              <a:gsLst>
                <a:gs pos="0">
                  <a:schemeClr val="accent2"/>
                </a:gs>
                <a:gs pos="100000">
                  <a:schemeClr val="accent2">
                    <a:gamma/>
                    <a:shade val="5451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fr-FR"/>
            </a:p>
          </p:txBody>
        </p:sp>
        <p:sp>
          <p:nvSpPr>
            <p:cNvPr id="38098" name="Oval 210"/>
            <p:cNvSpPr>
              <a:spLocks noChangeArrowheads="1"/>
            </p:cNvSpPr>
            <p:nvPr/>
          </p:nvSpPr>
          <p:spPr bwMode="hidden">
            <a:xfrm>
              <a:off x="5318" y="2176"/>
              <a:ext cx="134" cy="61"/>
            </a:xfrm>
            <a:prstGeom prst="ellipse">
              <a:avLst/>
            </a:prstGeom>
            <a:gradFill rotWithShape="0">
              <a:gsLst>
                <a:gs pos="0">
                  <a:schemeClr val="accent2"/>
                </a:gs>
                <a:gs pos="100000">
                  <a:schemeClr val="accent2">
                    <a:gamma/>
                    <a:shade val="5451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fr-FR"/>
            </a:p>
          </p:txBody>
        </p:sp>
        <p:sp>
          <p:nvSpPr>
            <p:cNvPr id="38099" name="Oval 211"/>
            <p:cNvSpPr>
              <a:spLocks noChangeArrowheads="1"/>
            </p:cNvSpPr>
            <p:nvPr/>
          </p:nvSpPr>
          <p:spPr bwMode="hidden">
            <a:xfrm>
              <a:off x="5581" y="1933"/>
              <a:ext cx="128" cy="61"/>
            </a:xfrm>
            <a:prstGeom prst="ellipse">
              <a:avLst/>
            </a:prstGeom>
            <a:gradFill rotWithShape="0">
              <a:gsLst>
                <a:gs pos="0">
                  <a:schemeClr val="accent2"/>
                </a:gs>
                <a:gs pos="100000">
                  <a:schemeClr val="accent2">
                    <a:gamma/>
                    <a:shade val="57647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fr-FR"/>
            </a:p>
          </p:txBody>
        </p:sp>
        <p:sp>
          <p:nvSpPr>
            <p:cNvPr id="38100" name="Oval 212"/>
            <p:cNvSpPr>
              <a:spLocks noChangeArrowheads="1"/>
            </p:cNvSpPr>
            <p:nvPr/>
          </p:nvSpPr>
          <p:spPr bwMode="hidden">
            <a:xfrm>
              <a:off x="5689" y="1811"/>
              <a:ext cx="128" cy="61"/>
            </a:xfrm>
            <a:prstGeom prst="ellipse">
              <a:avLst/>
            </a:prstGeom>
            <a:gradFill rotWithShape="0">
              <a:gsLst>
                <a:gs pos="0">
                  <a:schemeClr val="accent2"/>
                </a:gs>
                <a:gs pos="100000">
                  <a:schemeClr val="accent2">
                    <a:gamma/>
                    <a:shade val="57647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fr-FR"/>
            </a:p>
          </p:txBody>
        </p:sp>
        <p:sp>
          <p:nvSpPr>
            <p:cNvPr id="38101" name="Oval 213"/>
            <p:cNvSpPr>
              <a:spLocks noChangeArrowheads="1"/>
            </p:cNvSpPr>
            <p:nvPr/>
          </p:nvSpPr>
          <p:spPr bwMode="hidden">
            <a:xfrm>
              <a:off x="5663" y="2680"/>
              <a:ext cx="156" cy="83"/>
            </a:xfrm>
            <a:prstGeom prst="ellipse">
              <a:avLst/>
            </a:prstGeom>
            <a:gradFill rotWithShape="0">
              <a:gsLst>
                <a:gs pos="0">
                  <a:schemeClr val="accent2"/>
                </a:gs>
                <a:gs pos="100000">
                  <a:schemeClr val="accent2">
                    <a:gamma/>
                    <a:shade val="5451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fr-FR"/>
            </a:p>
          </p:txBody>
        </p:sp>
        <p:sp>
          <p:nvSpPr>
            <p:cNvPr id="38102" name="Oval 214"/>
            <p:cNvSpPr>
              <a:spLocks noChangeArrowheads="1"/>
            </p:cNvSpPr>
            <p:nvPr/>
          </p:nvSpPr>
          <p:spPr bwMode="hidden">
            <a:xfrm>
              <a:off x="-65" y="2865"/>
              <a:ext cx="150" cy="89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9804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fr-FR"/>
            </a:p>
          </p:txBody>
        </p:sp>
        <p:sp>
          <p:nvSpPr>
            <p:cNvPr id="38103" name="Oval 215"/>
            <p:cNvSpPr>
              <a:spLocks noChangeArrowheads="1"/>
            </p:cNvSpPr>
            <p:nvPr/>
          </p:nvSpPr>
          <p:spPr bwMode="hidden">
            <a:xfrm>
              <a:off x="2" y="2477"/>
              <a:ext cx="156" cy="89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75686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fr-FR"/>
            </a:p>
          </p:txBody>
        </p:sp>
        <p:sp>
          <p:nvSpPr>
            <p:cNvPr id="38104" name="Oval 216"/>
            <p:cNvSpPr>
              <a:spLocks noChangeArrowheads="1"/>
            </p:cNvSpPr>
            <p:nvPr/>
          </p:nvSpPr>
          <p:spPr bwMode="hidden">
            <a:xfrm>
              <a:off x="-9" y="1436"/>
              <a:ext cx="106" cy="44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098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fr-FR"/>
            </a:p>
          </p:txBody>
        </p:sp>
        <p:sp>
          <p:nvSpPr>
            <p:cNvPr id="38105" name="Oval 217"/>
            <p:cNvSpPr>
              <a:spLocks noChangeArrowheads="1"/>
            </p:cNvSpPr>
            <p:nvPr/>
          </p:nvSpPr>
          <p:spPr bwMode="hidden">
            <a:xfrm>
              <a:off x="5624" y="4010"/>
              <a:ext cx="201" cy="106"/>
            </a:xfrm>
            <a:prstGeom prst="ellipse">
              <a:avLst/>
            </a:prstGeom>
            <a:gradFill rotWithShape="0">
              <a:gsLst>
                <a:gs pos="0">
                  <a:schemeClr val="accent2"/>
                </a:gs>
                <a:gs pos="100000">
                  <a:schemeClr val="accent2">
                    <a:gamma/>
                    <a:shade val="39216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fr-FR"/>
            </a:p>
          </p:txBody>
        </p:sp>
      </p:grpSp>
      <p:sp>
        <p:nvSpPr>
          <p:cNvPr id="38106" name="Rectangle 218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3638"/>
            <a:ext cx="2133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effectLst>
                  <a:outerShdw blurRad="38100" dist="38100" dir="2700000" algn="tl">
                    <a:srgbClr val="000000"/>
                  </a:outerShdw>
                </a:effectLst>
              </a:defRPr>
            </a:lvl1pPr>
          </a:lstStyle>
          <a:p>
            <a:fld id="{76D9E4A4-EA33-46B8-9933-7EDA287E0121}" type="slidenum">
              <a:rPr lang="fr-FR" altLang="fr-FR"/>
              <a:pPr/>
              <a:t>‹N°›</a:t>
            </a:fld>
            <a:endParaRPr lang="fr-FR" altLang="fr-FR"/>
          </a:p>
        </p:txBody>
      </p:sp>
      <p:sp>
        <p:nvSpPr>
          <p:cNvPr id="38107" name="Rectangle 219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3638"/>
            <a:ext cx="2133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effectLst>
                  <a:outerShdw blurRad="38100" dist="38100" dir="2700000" algn="tl">
                    <a:srgbClr val="000000"/>
                  </a:outerShdw>
                </a:effectLst>
              </a:defRPr>
            </a:lvl1pPr>
          </a:lstStyle>
          <a:p>
            <a:endParaRPr lang="fr-FR" altLang="fr-FR"/>
          </a:p>
        </p:txBody>
      </p:sp>
      <p:sp>
        <p:nvSpPr>
          <p:cNvPr id="38108" name="Rectangle 220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3638"/>
            <a:ext cx="2895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>
              <a:defRPr sz="1200">
                <a:effectLst>
                  <a:outerShdw blurRad="38100" dist="38100" dir="2700000" algn="tl">
                    <a:srgbClr val="000000"/>
                  </a:outerShdw>
                </a:effectLst>
              </a:defRPr>
            </a:lvl1pPr>
          </a:lstStyle>
          <a:p>
            <a:endParaRPr lang="fr-FR" altLang="fr-FR"/>
          </a:p>
        </p:txBody>
      </p:sp>
      <p:sp>
        <p:nvSpPr>
          <p:cNvPr id="38109" name="Rectangle 221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339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altLang="fr-FR" smtClean="0"/>
              <a:t>Cliquez pour modifier les styles du texte du masque</a:t>
            </a:r>
          </a:p>
          <a:p>
            <a:pPr lvl="1"/>
            <a:r>
              <a:rPr lang="fr-FR" altLang="fr-FR" smtClean="0"/>
              <a:t>Deuxième niveau</a:t>
            </a:r>
          </a:p>
          <a:p>
            <a:pPr lvl="2"/>
            <a:r>
              <a:rPr lang="fr-FR" altLang="fr-FR" smtClean="0"/>
              <a:t>Troisième niveau</a:t>
            </a:r>
          </a:p>
          <a:p>
            <a:pPr lvl="3"/>
            <a:r>
              <a:rPr lang="fr-FR" altLang="fr-FR" smtClean="0"/>
              <a:t>Quatrième niveau</a:t>
            </a:r>
          </a:p>
          <a:p>
            <a:pPr lvl="4"/>
            <a:r>
              <a:rPr lang="fr-FR" altLang="fr-FR" smtClean="0"/>
              <a:t>Cinquième niveau</a:t>
            </a:r>
          </a:p>
        </p:txBody>
      </p:sp>
      <p:sp>
        <p:nvSpPr>
          <p:cNvPr id="38110" name="Rectangle 22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FR" altLang="fr-FR" smtClean="0"/>
              <a:t>Cliquez pour modifier le style du titre</a:t>
            </a:r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50" r:id="rId1"/>
    <p:sldLayoutId id="2147483651" r:id="rId2"/>
    <p:sldLayoutId id="2147483652" r:id="rId3"/>
    <p:sldLayoutId id="2147483653" r:id="rId4"/>
    <p:sldLayoutId id="2147483654" r:id="rId5"/>
    <p:sldLayoutId id="2147483655" r:id="rId6"/>
    <p:sldLayoutId id="2147483656" r:id="rId7"/>
    <p:sldLayoutId id="2147483657" r:id="rId8"/>
    <p:sldLayoutId id="2147483658" r:id="rId9"/>
    <p:sldLayoutId id="2147483659" r:id="rId10"/>
    <p:sldLayoutId id="2147483660" r:id="rId11"/>
  </p:sldLayoutIdLst>
  <p:transition spd="slow" advTm="9000"/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lr>
          <a:schemeClr val="hlink"/>
        </a:buClr>
        <a:buFont typeface="Wingdings" pitchFamily="2" charset="2"/>
        <a:buBlip>
          <a:blip r:embed="rId13"/>
        </a:buBlip>
        <a:defRPr sz="3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lr>
          <a:schemeClr val="folHlink"/>
        </a:buClr>
        <a:buSzPct val="50000"/>
        <a:buFont typeface="Wingdings" pitchFamily="2" charset="2"/>
        <a:buChar char="n"/>
        <a:defRPr sz="28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Font typeface="Wingdings" pitchFamily="2" charset="2"/>
        <a:buBlip>
          <a:blip r:embed="rId13"/>
        </a:buBlip>
        <a:defRPr sz="24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lr>
          <a:schemeClr val="folHlink"/>
        </a:buClr>
        <a:buSzPct val="50000"/>
        <a:buFont typeface="Wingdings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Font typeface="Wingdings" pitchFamily="2" charset="2"/>
        <a:buBlip>
          <a:blip r:embed="rId13"/>
        </a:buBlip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Font typeface="Wingdings" pitchFamily="2" charset="2"/>
        <a:buBlip>
          <a:blip r:embed="rId13"/>
        </a:buBlip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Font typeface="Wingdings" pitchFamily="2" charset="2"/>
        <a:buBlip>
          <a:blip r:embed="rId13"/>
        </a:buBlip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Font typeface="Wingdings" pitchFamily="2" charset="2"/>
        <a:buBlip>
          <a:blip r:embed="rId13"/>
        </a:buBlip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Font typeface="Wingdings" pitchFamily="2" charset="2"/>
        <a:buBlip>
          <a:blip r:embed="rId13"/>
        </a:buBlip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gif"/><Relationship Id="rId4" Type="http://schemas.openxmlformats.org/officeDocument/2006/relationships/image" Target="../media/image3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GIF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7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endParaRPr lang="fr-FR" altLang="fr-FR"/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endParaRPr lang="fr-FR" altLang="fr-FR"/>
          </a:p>
        </p:txBody>
      </p:sp>
      <p:pic>
        <p:nvPicPr>
          <p:cNvPr id="2052" name="Picture 4" descr="MostBeautifulRosesdeCarmin_01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750" y="1125538"/>
            <a:ext cx="7961313" cy="4706937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053" name="WordArt 5"/>
          <p:cNvSpPr>
            <a:spLocks noChangeArrowheads="1" noChangeShapeType="1" noTextEdit="1"/>
          </p:cNvSpPr>
          <p:nvPr/>
        </p:nvSpPr>
        <p:spPr bwMode="auto">
          <a:xfrm>
            <a:off x="2627313" y="404813"/>
            <a:ext cx="4143375" cy="647700"/>
          </a:xfrm>
          <a:prstGeom prst="rect">
            <a:avLst/>
          </a:prstGeom>
        </p:spPr>
        <p:txBody>
          <a:bodyPr wrap="none" fromWordArt="1">
            <a:prstTxWarp prst="textFadeUp">
              <a:avLst>
                <a:gd name="adj" fmla="val 9991"/>
              </a:avLst>
            </a:prstTxWarp>
          </a:bodyPr>
          <a:lstStyle/>
          <a:p>
            <a:pPr algn="ctr"/>
            <a:r>
              <a:rPr lang="fr-FR" sz="3600" kern="10">
                <a:ln w="12700">
                  <a:solidFill>
                    <a:srgbClr val="B2B2B2"/>
                  </a:solidFill>
                  <a:round/>
                  <a:headEnd/>
                  <a:tailEnd/>
                </a:ln>
                <a:gradFill rotWithShape="0">
                  <a:gsLst>
                    <a:gs pos="0">
                      <a:srgbClr val="520402"/>
                    </a:gs>
                    <a:gs pos="100000">
                      <a:srgbClr val="FFCC00"/>
                    </a:gs>
                  </a:gsLst>
                  <a:lin ang="5400000" scaled="1"/>
                </a:gradFill>
                <a:effectLst>
                  <a:outerShdw dist="35921" dir="2700000" sy="50000" rotWithShape="0">
                    <a:srgbClr val="875B0D">
                      <a:alpha val="70000"/>
                    </a:srgbClr>
                  </a:outerShdw>
                </a:effectLst>
                <a:latin typeface="Arial Black"/>
              </a:rPr>
              <a:t>ROSES  DE  POLOGNE</a:t>
            </a:r>
          </a:p>
        </p:txBody>
      </p:sp>
      <p:pic>
        <p:nvPicPr>
          <p:cNvPr id="2054" name="Picture 6" descr="Automatique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288" y="6165850"/>
            <a:ext cx="2592387" cy="3667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5" name="Picture 7" descr="Drapeau Pologne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92950" y="0"/>
            <a:ext cx="1500188" cy="10191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9000">
    <p:sndAc>
      <p:stSnd loop="1">
        <p:snd r:embed="rId2" name="PIEKNE RÓZE WIAZANKA-FOR YOU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fr-FR" altLang="fr-FR"/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FR" altLang="fr-FR"/>
          </a:p>
        </p:txBody>
      </p:sp>
      <p:pic>
        <p:nvPicPr>
          <p:cNvPr id="3076" name="Picture 4" descr="MostBeautifulRosesdeCarmin_01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188" y="765175"/>
            <a:ext cx="7904162" cy="4673600"/>
          </a:xfrm>
          <a:prstGeom prst="rect">
            <a:avLst/>
          </a:prstGeom>
          <a:noFill/>
          <a:ln w="9525">
            <a:solidFill>
              <a:srgbClr val="FF33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9000"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fr-FR" altLang="fr-FR"/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FR" altLang="fr-FR"/>
          </a:p>
        </p:txBody>
      </p:sp>
      <p:pic>
        <p:nvPicPr>
          <p:cNvPr id="4100" name="Picture 4" descr="MostBeautifulRosesdeCarmin_01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188" y="1052513"/>
            <a:ext cx="7956550" cy="4703762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9000"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fr-FR" altLang="fr-FR"/>
          </a:p>
        </p:txBody>
      </p:sp>
      <p:sp>
        <p:nvSpPr>
          <p:cNvPr id="512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FR" altLang="fr-FR"/>
          </a:p>
        </p:txBody>
      </p:sp>
      <p:pic>
        <p:nvPicPr>
          <p:cNvPr id="5124" name="Picture 4" descr="MostBeautifulRosesdeCarmin_018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188" y="1125538"/>
            <a:ext cx="7896225" cy="4668837"/>
          </a:xfrm>
          <a:prstGeom prst="rect">
            <a:avLst/>
          </a:prstGeom>
          <a:noFill/>
          <a:ln w="9525">
            <a:solidFill>
              <a:srgbClr val="FF33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9000"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fr-FR" altLang="fr-FR"/>
          </a:p>
        </p:txBody>
      </p:sp>
      <p:sp>
        <p:nvSpPr>
          <p:cNvPr id="614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FR" altLang="fr-FR"/>
          </a:p>
        </p:txBody>
      </p:sp>
      <p:pic>
        <p:nvPicPr>
          <p:cNvPr id="6148" name="Picture 4" descr="MostBeautifulRosesdeCarmin_019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188" y="1052513"/>
            <a:ext cx="7904162" cy="467360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9000"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fr-FR" altLang="fr-FR"/>
          </a:p>
        </p:txBody>
      </p:sp>
      <p:sp>
        <p:nvSpPr>
          <p:cNvPr id="717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FR" altLang="fr-FR"/>
          </a:p>
        </p:txBody>
      </p:sp>
      <p:pic>
        <p:nvPicPr>
          <p:cNvPr id="7172" name="Picture 4" descr="MostBeautifulRosesdeCarmin_02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188" y="1052513"/>
            <a:ext cx="7956550" cy="4703762"/>
          </a:xfrm>
          <a:prstGeom prst="rect">
            <a:avLst/>
          </a:prstGeom>
          <a:noFill/>
          <a:ln w="9525">
            <a:solidFill>
              <a:srgbClr val="FF33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9000"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fr-FR" altLang="fr-FR"/>
          </a:p>
        </p:txBody>
      </p:sp>
      <p:sp>
        <p:nvSpPr>
          <p:cNvPr id="819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FR" altLang="fr-FR"/>
          </a:p>
        </p:txBody>
      </p:sp>
      <p:pic>
        <p:nvPicPr>
          <p:cNvPr id="8196" name="Picture 4" descr="MostBeautifulRosesdeCarmin_02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188" y="1052513"/>
            <a:ext cx="7951787" cy="4700587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9000"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fr-FR" altLang="fr-FR"/>
          </a:p>
        </p:txBody>
      </p:sp>
      <p:sp>
        <p:nvSpPr>
          <p:cNvPr id="921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FR" altLang="fr-FR"/>
          </a:p>
        </p:txBody>
      </p:sp>
      <p:pic>
        <p:nvPicPr>
          <p:cNvPr id="9220" name="Picture 4" descr="MostBeautifulRosesdeCarmin_02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188" y="1125538"/>
            <a:ext cx="7912100" cy="4678362"/>
          </a:xfrm>
          <a:prstGeom prst="rect">
            <a:avLst/>
          </a:prstGeom>
          <a:noFill/>
          <a:ln w="9525">
            <a:solidFill>
              <a:srgbClr val="FF33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9000"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fr-FR" altLang="fr-FR"/>
          </a:p>
        </p:txBody>
      </p:sp>
      <p:sp>
        <p:nvSpPr>
          <p:cNvPr id="1024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FR" altLang="fr-FR"/>
          </a:p>
        </p:txBody>
      </p:sp>
      <p:pic>
        <p:nvPicPr>
          <p:cNvPr id="10244" name="Picture 4" descr="MostBeautifulRosesdeCarmin_02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188" y="1052513"/>
            <a:ext cx="7945437" cy="4697412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9000"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fr-FR" altLang="fr-FR"/>
          </a:p>
        </p:txBody>
      </p:sp>
      <p:sp>
        <p:nvSpPr>
          <p:cNvPr id="1126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FR" altLang="fr-FR"/>
          </a:p>
        </p:txBody>
      </p:sp>
      <p:pic>
        <p:nvPicPr>
          <p:cNvPr id="11268" name="Picture 4" descr="MostBeautifulRosesdeCarmin_02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765175"/>
            <a:ext cx="9182100" cy="5334000"/>
          </a:xfrm>
          <a:prstGeom prst="rect">
            <a:avLst/>
          </a:prstGeom>
          <a:noFill/>
          <a:ln w="9525">
            <a:solidFill>
              <a:srgbClr val="FF33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9000"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fr-FR" altLang="fr-FR"/>
          </a:p>
        </p:txBody>
      </p:sp>
      <p:sp>
        <p:nvSpPr>
          <p:cNvPr id="1229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FR" altLang="fr-FR"/>
          </a:p>
        </p:txBody>
      </p:sp>
      <p:pic>
        <p:nvPicPr>
          <p:cNvPr id="12292" name="Picture 4" descr="MostBeautifulRosesdeCarmin_02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188" y="1125538"/>
            <a:ext cx="7912100" cy="4678362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9000"/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fr-FR" altLang="fr-FR"/>
          </a:p>
        </p:txBody>
      </p:sp>
      <p:sp>
        <p:nvSpPr>
          <p:cNvPr id="1331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FR" altLang="fr-FR"/>
          </a:p>
        </p:txBody>
      </p:sp>
      <p:pic>
        <p:nvPicPr>
          <p:cNvPr id="13316" name="Picture 4" descr="MostBeautifulRosesdeCarmin_02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313" y="981075"/>
            <a:ext cx="8267700" cy="4946650"/>
          </a:xfrm>
          <a:prstGeom prst="rect">
            <a:avLst/>
          </a:prstGeom>
          <a:noFill/>
          <a:ln w="9525">
            <a:solidFill>
              <a:srgbClr val="FF33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9000"/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fr-FR" altLang="fr-FR"/>
          </a:p>
        </p:txBody>
      </p:sp>
      <p:sp>
        <p:nvSpPr>
          <p:cNvPr id="1433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FR" altLang="fr-FR"/>
          </a:p>
        </p:txBody>
      </p:sp>
      <p:pic>
        <p:nvPicPr>
          <p:cNvPr id="14340" name="Picture 4" descr="MostBeautifulRosesdeCarmin_02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188" y="1052513"/>
            <a:ext cx="7945437" cy="4697412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9000"/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fr-FR" altLang="fr-FR"/>
          </a:p>
        </p:txBody>
      </p:sp>
      <p:sp>
        <p:nvSpPr>
          <p:cNvPr id="1638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FR" altLang="fr-FR"/>
          </a:p>
        </p:txBody>
      </p:sp>
      <p:pic>
        <p:nvPicPr>
          <p:cNvPr id="16388" name="Picture 4" descr="MostBeautifulRosesdeCarmin_029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188" y="765175"/>
            <a:ext cx="7956550" cy="4703763"/>
          </a:xfrm>
          <a:prstGeom prst="rect">
            <a:avLst/>
          </a:prstGeom>
          <a:noFill/>
          <a:ln w="9525">
            <a:solidFill>
              <a:srgbClr val="FF33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9000"/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fr-FR" altLang="fr-FR"/>
          </a:p>
        </p:txBody>
      </p:sp>
      <p:sp>
        <p:nvSpPr>
          <p:cNvPr id="1741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FR" altLang="fr-FR"/>
          </a:p>
        </p:txBody>
      </p:sp>
      <p:pic>
        <p:nvPicPr>
          <p:cNvPr id="17412" name="Picture 4" descr="MostBeautifulRosesdeCarmin_03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188" y="765175"/>
            <a:ext cx="7951787" cy="4700588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9000"/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fr-FR" altLang="fr-FR"/>
          </a:p>
        </p:txBody>
      </p:sp>
      <p:sp>
        <p:nvSpPr>
          <p:cNvPr id="1843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FR" altLang="fr-FR"/>
          </a:p>
        </p:txBody>
      </p:sp>
      <p:pic>
        <p:nvPicPr>
          <p:cNvPr id="18436" name="Picture 4" descr="MostBeautifulRosesdeCarmin_03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188" y="1052513"/>
            <a:ext cx="7939087" cy="4694237"/>
          </a:xfrm>
          <a:prstGeom prst="rect">
            <a:avLst/>
          </a:prstGeom>
          <a:noFill/>
          <a:ln w="9525">
            <a:solidFill>
              <a:srgbClr val="FF33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9000"/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fr-FR" altLang="fr-FR"/>
          </a:p>
        </p:txBody>
      </p:sp>
      <p:sp>
        <p:nvSpPr>
          <p:cNvPr id="1945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FR" altLang="fr-FR"/>
          </a:p>
        </p:txBody>
      </p:sp>
      <p:pic>
        <p:nvPicPr>
          <p:cNvPr id="19460" name="Picture 4" descr="MostBeautifulRosesdeCarmin_038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188" y="1052513"/>
            <a:ext cx="7924800" cy="4684712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9000"/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fr-FR" altLang="fr-FR"/>
          </a:p>
        </p:txBody>
      </p:sp>
      <p:sp>
        <p:nvSpPr>
          <p:cNvPr id="2048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FR" altLang="fr-FR"/>
          </a:p>
        </p:txBody>
      </p:sp>
      <p:pic>
        <p:nvPicPr>
          <p:cNvPr id="20484" name="Picture 4" descr="MostBeautifulRosesdeCarmin_03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188" y="1125538"/>
            <a:ext cx="7896225" cy="4668837"/>
          </a:xfrm>
          <a:prstGeom prst="rect">
            <a:avLst/>
          </a:prstGeom>
          <a:noFill/>
          <a:ln w="9525">
            <a:solidFill>
              <a:srgbClr val="FF33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9000"/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fr-FR" altLang="fr-FR"/>
          </a:p>
        </p:txBody>
      </p:sp>
      <p:sp>
        <p:nvSpPr>
          <p:cNvPr id="2150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FR" altLang="fr-FR"/>
          </a:p>
        </p:txBody>
      </p:sp>
      <p:pic>
        <p:nvPicPr>
          <p:cNvPr id="21508" name="Picture 4" descr="MostBeautifulRosesdeCarmin_03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313" y="1125538"/>
            <a:ext cx="8259762" cy="467360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9000"/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fr-FR" altLang="fr-FR"/>
          </a:p>
        </p:txBody>
      </p:sp>
      <p:sp>
        <p:nvSpPr>
          <p:cNvPr id="2253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FR" altLang="fr-FR"/>
          </a:p>
        </p:txBody>
      </p:sp>
      <p:pic>
        <p:nvPicPr>
          <p:cNvPr id="22532" name="Picture 4" descr="MostBeautifulRosesdeCarmin_03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5150" y="0"/>
            <a:ext cx="5521325" cy="6858000"/>
          </a:xfrm>
          <a:prstGeom prst="rect">
            <a:avLst/>
          </a:prstGeom>
          <a:noFill/>
          <a:ln w="9525">
            <a:solidFill>
              <a:srgbClr val="FF33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9000"/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fr-FR" altLang="fr-FR"/>
          </a:p>
        </p:txBody>
      </p:sp>
      <p:sp>
        <p:nvSpPr>
          <p:cNvPr id="2355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FR" altLang="fr-FR"/>
          </a:p>
        </p:txBody>
      </p:sp>
      <p:pic>
        <p:nvPicPr>
          <p:cNvPr id="23556" name="Picture 4" descr="MostBeautifulRosesdeCarmin_03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2275" y="0"/>
            <a:ext cx="5797550" cy="685800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9000"/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fr-FR" altLang="fr-FR"/>
          </a:p>
        </p:txBody>
      </p:sp>
      <p:sp>
        <p:nvSpPr>
          <p:cNvPr id="2457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FR" altLang="fr-FR"/>
          </a:p>
        </p:txBody>
      </p:sp>
      <p:pic>
        <p:nvPicPr>
          <p:cNvPr id="24580" name="Picture 4" descr="MostBeautifulRosesdeCarmin_03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188" y="1125538"/>
            <a:ext cx="7896225" cy="4668837"/>
          </a:xfrm>
          <a:prstGeom prst="rect">
            <a:avLst/>
          </a:prstGeom>
          <a:noFill/>
          <a:ln w="9525">
            <a:solidFill>
              <a:srgbClr val="FF33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9000"/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fr-FR" altLang="fr-FR"/>
          </a:p>
        </p:txBody>
      </p:sp>
      <p:sp>
        <p:nvSpPr>
          <p:cNvPr id="2560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FR" altLang="fr-FR"/>
          </a:p>
        </p:txBody>
      </p:sp>
      <p:pic>
        <p:nvPicPr>
          <p:cNvPr id="25604" name="Picture 4" descr="MostBeautifulRosesdeCarmin_038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188" y="1052513"/>
            <a:ext cx="7924800" cy="4684712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9000"/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fr-FR" altLang="fr-FR"/>
          </a:p>
        </p:txBody>
      </p:sp>
      <p:sp>
        <p:nvSpPr>
          <p:cNvPr id="2662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FR" altLang="fr-FR"/>
          </a:p>
        </p:txBody>
      </p:sp>
      <p:pic>
        <p:nvPicPr>
          <p:cNvPr id="26628" name="Picture 4" descr="MostBeautifulRosesdeCarmin_039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188" y="1052513"/>
            <a:ext cx="7918450" cy="4683125"/>
          </a:xfrm>
          <a:prstGeom prst="rect">
            <a:avLst/>
          </a:prstGeom>
          <a:noFill/>
          <a:ln w="9525">
            <a:solidFill>
              <a:srgbClr val="FF33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9000"/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fr-FR" altLang="fr-FR"/>
          </a:p>
        </p:txBody>
      </p:sp>
      <p:sp>
        <p:nvSpPr>
          <p:cNvPr id="2765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FR" altLang="fr-FR"/>
          </a:p>
        </p:txBody>
      </p:sp>
      <p:pic>
        <p:nvPicPr>
          <p:cNvPr id="27652" name="Picture 4" descr="MostBeautifulRosesdeCarmin_04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188" y="1052513"/>
            <a:ext cx="7921625" cy="4676775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9000"/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fr-FR" altLang="fr-FR"/>
          </a:p>
        </p:txBody>
      </p:sp>
      <p:sp>
        <p:nvSpPr>
          <p:cNvPr id="2867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FR" altLang="fr-FR"/>
          </a:p>
        </p:txBody>
      </p:sp>
      <p:pic>
        <p:nvPicPr>
          <p:cNvPr id="28676" name="Picture 4" descr="MostBeautifulRosesdeCarmin_04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188" y="765175"/>
            <a:ext cx="7921625" cy="4633913"/>
          </a:xfrm>
          <a:prstGeom prst="rect">
            <a:avLst/>
          </a:prstGeom>
          <a:noFill/>
          <a:ln w="9525">
            <a:solidFill>
              <a:srgbClr val="FF33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9000"/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fr-FR" altLang="fr-FR"/>
          </a:p>
        </p:txBody>
      </p:sp>
      <p:sp>
        <p:nvSpPr>
          <p:cNvPr id="2969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FR" altLang="fr-FR"/>
          </a:p>
        </p:txBody>
      </p:sp>
      <p:pic>
        <p:nvPicPr>
          <p:cNvPr id="29700" name="Picture 4" descr="MostBeautifulRosesdeCarmin_04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188" y="1052513"/>
            <a:ext cx="7956550" cy="4703762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9000"/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fr-FR" altLang="fr-FR"/>
          </a:p>
        </p:txBody>
      </p:sp>
      <p:sp>
        <p:nvSpPr>
          <p:cNvPr id="3072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FR" altLang="fr-FR"/>
          </a:p>
        </p:txBody>
      </p:sp>
      <p:pic>
        <p:nvPicPr>
          <p:cNvPr id="30724" name="Picture 4" descr="MostBeautifulRosesdeCarmin_04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188" y="1125538"/>
            <a:ext cx="7912100" cy="4678362"/>
          </a:xfrm>
          <a:prstGeom prst="rect">
            <a:avLst/>
          </a:prstGeom>
          <a:noFill/>
          <a:ln w="9525">
            <a:solidFill>
              <a:srgbClr val="FF33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9000"/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fr-FR" altLang="fr-FR"/>
          </a:p>
        </p:txBody>
      </p:sp>
      <p:sp>
        <p:nvSpPr>
          <p:cNvPr id="3174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FR" altLang="fr-FR"/>
          </a:p>
        </p:txBody>
      </p:sp>
      <p:pic>
        <p:nvPicPr>
          <p:cNvPr id="31748" name="Picture 4" descr="MostBeautifulRosesdeCarmin_04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188" y="692150"/>
            <a:ext cx="7945437" cy="478155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9000"/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fr-FR" altLang="fr-FR"/>
          </a:p>
        </p:txBody>
      </p:sp>
      <p:sp>
        <p:nvSpPr>
          <p:cNvPr id="3277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FR" altLang="fr-FR"/>
          </a:p>
        </p:txBody>
      </p:sp>
      <p:pic>
        <p:nvPicPr>
          <p:cNvPr id="32772" name="Picture 4" descr="MostBeautifulRosesdeCarmin_04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288" y="1052513"/>
            <a:ext cx="8318500" cy="4706937"/>
          </a:xfrm>
          <a:prstGeom prst="rect">
            <a:avLst/>
          </a:prstGeom>
          <a:noFill/>
          <a:ln w="9525">
            <a:solidFill>
              <a:srgbClr val="FF33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9000"/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fr-FR" altLang="fr-FR"/>
          </a:p>
        </p:txBody>
      </p:sp>
      <p:sp>
        <p:nvSpPr>
          <p:cNvPr id="3379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FR" altLang="fr-FR"/>
          </a:p>
        </p:txBody>
      </p:sp>
      <p:pic>
        <p:nvPicPr>
          <p:cNvPr id="33796" name="Picture 4" descr="MostBeautifulRosesdeCarmin_04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188" y="765175"/>
            <a:ext cx="7912100" cy="4678363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9000"/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fr-FR" altLang="fr-FR"/>
          </a:p>
        </p:txBody>
      </p:sp>
      <p:sp>
        <p:nvSpPr>
          <p:cNvPr id="3481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FR" altLang="fr-FR"/>
          </a:p>
        </p:txBody>
      </p:sp>
      <p:pic>
        <p:nvPicPr>
          <p:cNvPr id="34820" name="Picture 4" descr="MostBeautifulRosesdeCarmin_04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188" y="1125538"/>
            <a:ext cx="7951787" cy="4572000"/>
          </a:xfrm>
          <a:prstGeom prst="rect">
            <a:avLst/>
          </a:prstGeom>
          <a:noFill/>
          <a:ln w="9525">
            <a:solidFill>
              <a:srgbClr val="FF33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9000"/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fr-FR" altLang="fr-FR"/>
          </a:p>
        </p:txBody>
      </p:sp>
      <p:sp>
        <p:nvSpPr>
          <p:cNvPr id="3584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FR" altLang="fr-FR"/>
          </a:p>
        </p:txBody>
      </p:sp>
      <p:pic>
        <p:nvPicPr>
          <p:cNvPr id="35844" name="Picture 4" descr="MostBeautifulRosesdeCarmin_048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188" y="1125538"/>
            <a:ext cx="7918450" cy="4675187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5847" name="WordArt 7"/>
          <p:cNvSpPr>
            <a:spLocks noChangeArrowheads="1" noChangeShapeType="1" noTextEdit="1"/>
          </p:cNvSpPr>
          <p:nvPr/>
        </p:nvSpPr>
        <p:spPr bwMode="auto">
          <a:xfrm>
            <a:off x="3635375" y="1125538"/>
            <a:ext cx="2009775" cy="6477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fr-FR" sz="3600" kern="10">
                <a:ln w="12700">
                  <a:solidFill>
                    <a:srgbClr val="EAEAEA"/>
                  </a:solidFill>
                  <a:round/>
                  <a:headEnd/>
                  <a:tailEnd/>
                </a:ln>
                <a:gradFill rotWithShape="0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0" scaled="1"/>
                </a:gradFill>
                <a:effectLst>
                  <a:outerShdw dist="35921" dir="2700000" sy="50000" kx="2115830" algn="bl" rotWithShape="0">
                    <a:srgbClr val="C0C0C0">
                      <a:alpha val="80000"/>
                    </a:srgbClr>
                  </a:outerShdw>
                </a:effectLst>
                <a:latin typeface="Arial Black"/>
              </a:rPr>
              <a:t>KONIEC</a:t>
            </a: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96138" y="4725144"/>
            <a:ext cx="1333500" cy="952500"/>
          </a:xfrm>
          <a:prstGeom prst="rect">
            <a:avLst/>
          </a:prstGeom>
        </p:spPr>
      </p:pic>
      <p:pic>
        <p:nvPicPr>
          <p:cNvPr id="4" name="Image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3568" y="5157042"/>
            <a:ext cx="1058504" cy="599282"/>
          </a:xfrm>
          <a:prstGeom prst="rect">
            <a:avLst/>
          </a:prstGeom>
        </p:spPr>
      </p:pic>
      <p:sp>
        <p:nvSpPr>
          <p:cNvPr id="5" name="ZoneTexte 4"/>
          <p:cNvSpPr txBox="1"/>
          <p:nvPr/>
        </p:nvSpPr>
        <p:spPr>
          <a:xfrm>
            <a:off x="3275856" y="5373216"/>
            <a:ext cx="20882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smtClean="0"/>
              <a:t>IMAGES DU NET</a:t>
            </a:r>
            <a:endParaRPr lang="fr-FR" dirty="0"/>
          </a:p>
        </p:txBody>
      </p:sp>
    </p:spTree>
  </p:cSld>
  <p:clrMapOvr>
    <a:masterClrMapping/>
  </p:clrMapOvr>
  <p:transition spd="slow" advTm="9000"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Points numériques">
  <a:themeElements>
    <a:clrScheme name="Points numériques 2">
      <a:dk1>
        <a:srgbClr val="5B5B89"/>
      </a:dk1>
      <a:lt1>
        <a:srgbClr val="FFFFFF"/>
      </a:lt1>
      <a:dk2>
        <a:srgbClr val="666699"/>
      </a:dk2>
      <a:lt2>
        <a:srgbClr val="DFDEF6"/>
      </a:lt2>
      <a:accent1>
        <a:srgbClr val="6666FF"/>
      </a:accent1>
      <a:accent2>
        <a:srgbClr val="52527C"/>
      </a:accent2>
      <a:accent3>
        <a:srgbClr val="B8B8CA"/>
      </a:accent3>
      <a:accent4>
        <a:srgbClr val="DADADA"/>
      </a:accent4>
      <a:accent5>
        <a:srgbClr val="B8B8FF"/>
      </a:accent5>
      <a:accent6>
        <a:srgbClr val="494970"/>
      </a:accent6>
      <a:hlink>
        <a:srgbClr val="9999FF"/>
      </a:hlink>
      <a:folHlink>
        <a:srgbClr val="CCCCFF"/>
      </a:folHlink>
    </a:clrScheme>
    <a:fontScheme name="Points numériques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Points numériques 1">
        <a:dk1>
          <a:srgbClr val="00008A"/>
        </a:dk1>
        <a:lt1>
          <a:srgbClr val="FFFFFF"/>
        </a:lt1>
        <a:dk2>
          <a:srgbClr val="000099"/>
        </a:dk2>
        <a:lt2>
          <a:srgbClr val="FFFFFF"/>
        </a:lt2>
        <a:accent1>
          <a:srgbClr val="0099FF"/>
        </a:accent1>
        <a:accent2>
          <a:srgbClr val="00007A"/>
        </a:accent2>
        <a:accent3>
          <a:srgbClr val="AAAACA"/>
        </a:accent3>
        <a:accent4>
          <a:srgbClr val="DADADA"/>
        </a:accent4>
        <a:accent5>
          <a:srgbClr val="AACAFF"/>
        </a:accent5>
        <a:accent6>
          <a:srgbClr val="00006E"/>
        </a:accent6>
        <a:hlink>
          <a:srgbClr val="EAEAEA"/>
        </a:hlink>
        <a:folHlink>
          <a:srgbClr val="FF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oints numériques 2">
        <a:dk1>
          <a:srgbClr val="5B5B89"/>
        </a:dk1>
        <a:lt1>
          <a:srgbClr val="FFFFFF"/>
        </a:lt1>
        <a:dk2>
          <a:srgbClr val="666699"/>
        </a:dk2>
        <a:lt2>
          <a:srgbClr val="DFDEF6"/>
        </a:lt2>
        <a:accent1>
          <a:srgbClr val="6666FF"/>
        </a:accent1>
        <a:accent2>
          <a:srgbClr val="52527C"/>
        </a:accent2>
        <a:accent3>
          <a:srgbClr val="B8B8CA"/>
        </a:accent3>
        <a:accent4>
          <a:srgbClr val="DADADA"/>
        </a:accent4>
        <a:accent5>
          <a:srgbClr val="B8B8FF"/>
        </a:accent5>
        <a:accent6>
          <a:srgbClr val="494970"/>
        </a:accent6>
        <a:hlink>
          <a:srgbClr val="9999FF"/>
        </a:hlink>
        <a:folHlink>
          <a:srgbClr val="CCCC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oints numériques 3">
        <a:dk1>
          <a:srgbClr val="700000"/>
        </a:dk1>
        <a:lt1>
          <a:srgbClr val="FFFFFF"/>
        </a:lt1>
        <a:dk2>
          <a:srgbClr val="800000"/>
        </a:dk2>
        <a:lt2>
          <a:srgbClr val="FFFFCC"/>
        </a:lt2>
        <a:accent1>
          <a:srgbClr val="BE7960"/>
        </a:accent1>
        <a:accent2>
          <a:srgbClr val="600000"/>
        </a:accent2>
        <a:accent3>
          <a:srgbClr val="C0AAAA"/>
        </a:accent3>
        <a:accent4>
          <a:srgbClr val="DADADA"/>
        </a:accent4>
        <a:accent5>
          <a:srgbClr val="DBBEB6"/>
        </a:accent5>
        <a:accent6>
          <a:srgbClr val="560000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oints numériques 4">
        <a:dk1>
          <a:srgbClr val="000000"/>
        </a:dk1>
        <a:lt1>
          <a:srgbClr val="FDEB9D"/>
        </a:lt1>
        <a:dk2>
          <a:srgbClr val="000000"/>
        </a:dk2>
        <a:lt2>
          <a:srgbClr val="E0CE82"/>
        </a:lt2>
        <a:accent1>
          <a:srgbClr val="EAEAEA"/>
        </a:accent1>
        <a:accent2>
          <a:srgbClr val="C2B476"/>
        </a:accent2>
        <a:accent3>
          <a:srgbClr val="FEF3CC"/>
        </a:accent3>
        <a:accent4>
          <a:srgbClr val="000000"/>
        </a:accent4>
        <a:accent5>
          <a:srgbClr val="F3F3F3"/>
        </a:accent5>
        <a:accent6>
          <a:srgbClr val="B0A36A"/>
        </a:accent6>
        <a:hlink>
          <a:srgbClr val="A47900"/>
        </a:hlink>
        <a:folHlink>
          <a:srgbClr val="8C8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oints numériques 5">
        <a:dk1>
          <a:srgbClr val="5B5E52"/>
        </a:dk1>
        <a:lt1>
          <a:srgbClr val="FFFFFF"/>
        </a:lt1>
        <a:dk2>
          <a:srgbClr val="686B5D"/>
        </a:dk2>
        <a:lt2>
          <a:srgbClr val="CCD5C7"/>
        </a:lt2>
        <a:accent1>
          <a:srgbClr val="809EA8"/>
        </a:accent1>
        <a:accent2>
          <a:srgbClr val="4F5147"/>
        </a:accent2>
        <a:accent3>
          <a:srgbClr val="B9BAB6"/>
        </a:accent3>
        <a:accent4>
          <a:srgbClr val="DADADA"/>
        </a:accent4>
        <a:accent5>
          <a:srgbClr val="C0CCD1"/>
        </a:accent5>
        <a:accent6>
          <a:srgbClr val="47493F"/>
        </a:accent6>
        <a:hlink>
          <a:srgbClr val="AAA854"/>
        </a:hlink>
        <a:folHlink>
          <a:srgbClr val="E1D09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oints numériques 6">
        <a:dk1>
          <a:srgbClr val="46532B"/>
        </a:dk1>
        <a:lt1>
          <a:srgbClr val="FFFFFF"/>
        </a:lt1>
        <a:dk2>
          <a:srgbClr val="4E5D31"/>
        </a:dk2>
        <a:lt2>
          <a:srgbClr val="FFFFCC"/>
        </a:lt2>
        <a:accent1>
          <a:srgbClr val="8F8C00"/>
        </a:accent1>
        <a:accent2>
          <a:srgbClr val="424F29"/>
        </a:accent2>
        <a:accent3>
          <a:srgbClr val="B2B6AD"/>
        </a:accent3>
        <a:accent4>
          <a:srgbClr val="DADADA"/>
        </a:accent4>
        <a:accent5>
          <a:srgbClr val="C6C5AA"/>
        </a:accent5>
        <a:accent6>
          <a:srgbClr val="3B4724"/>
        </a:accent6>
        <a:hlink>
          <a:srgbClr val="33CC33"/>
        </a:hlink>
        <a:folHlink>
          <a:srgbClr val="00A1B2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oints numériques 7">
        <a:dk1>
          <a:srgbClr val="007673"/>
        </a:dk1>
        <a:lt1>
          <a:srgbClr val="FFFFFF"/>
        </a:lt1>
        <a:dk2>
          <a:srgbClr val="008080"/>
        </a:dk2>
        <a:lt2>
          <a:srgbClr val="FFFF99"/>
        </a:lt2>
        <a:accent1>
          <a:srgbClr val="33CCCC"/>
        </a:accent1>
        <a:accent2>
          <a:srgbClr val="006462"/>
        </a:accent2>
        <a:accent3>
          <a:srgbClr val="AAC0C0"/>
        </a:accent3>
        <a:accent4>
          <a:srgbClr val="DADADA"/>
        </a:accent4>
        <a:accent5>
          <a:srgbClr val="ADE2E2"/>
        </a:accent5>
        <a:accent6>
          <a:srgbClr val="005A58"/>
        </a:accent6>
        <a:hlink>
          <a:srgbClr val="FFCC00"/>
        </a:hlink>
        <a:folHlink>
          <a:srgbClr val="CC33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oints numériques 8">
        <a:dk1>
          <a:srgbClr val="000000"/>
        </a:dk1>
        <a:lt1>
          <a:srgbClr val="E6F8F4"/>
        </a:lt1>
        <a:dk2>
          <a:srgbClr val="000000"/>
        </a:dk2>
        <a:lt2>
          <a:srgbClr val="C5DBD6"/>
        </a:lt2>
        <a:accent1>
          <a:srgbClr val="CCFF99"/>
        </a:accent1>
        <a:accent2>
          <a:srgbClr val="ACBAB7"/>
        </a:accent2>
        <a:accent3>
          <a:srgbClr val="F0FBF8"/>
        </a:accent3>
        <a:accent4>
          <a:srgbClr val="000000"/>
        </a:accent4>
        <a:accent5>
          <a:srgbClr val="E2FFCA"/>
        </a:accent5>
        <a:accent6>
          <a:srgbClr val="9BA8A6"/>
        </a:accent6>
        <a:hlink>
          <a:srgbClr val="008080"/>
        </a:hlink>
        <a:folHlink>
          <a:srgbClr val="0066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oints numériques 9">
        <a:dk1>
          <a:srgbClr val="000000"/>
        </a:dk1>
        <a:lt1>
          <a:srgbClr val="EAEAEA"/>
        </a:lt1>
        <a:dk2>
          <a:srgbClr val="000000"/>
        </a:dk2>
        <a:lt2>
          <a:srgbClr val="D1D1D1"/>
        </a:lt2>
        <a:accent1>
          <a:srgbClr val="CCECFF"/>
        </a:accent1>
        <a:accent2>
          <a:srgbClr val="B2B2B2"/>
        </a:accent2>
        <a:accent3>
          <a:srgbClr val="F3F3F3"/>
        </a:accent3>
        <a:accent4>
          <a:srgbClr val="000000"/>
        </a:accent4>
        <a:accent5>
          <a:srgbClr val="E2F4FF"/>
        </a:accent5>
        <a:accent6>
          <a:srgbClr val="A1A1A1"/>
        </a:accent6>
        <a:hlink>
          <a:srgbClr val="7200E4"/>
        </a:hlink>
        <a:folHlink>
          <a:srgbClr val="003399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Digital Dots</Template>
  <TotalTime>0</TotalTime>
  <Words>7</Words>
  <Application>Microsoft Office PowerPoint</Application>
  <PresentationFormat>Affichage à l'écran (4:3)</PresentationFormat>
  <Paragraphs>3</Paragraphs>
  <Slides>33</Slides>
  <Notes>0</Notes>
  <HiddenSlides>0</HiddenSlides>
  <MMClips>0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33</vt:i4>
      </vt:variant>
    </vt:vector>
  </HeadingPairs>
  <TitlesOfParts>
    <vt:vector size="34" baseType="lpstr">
      <vt:lpstr>Points numériques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Roses de Pologne - Perroquet34740</dc:title>
  <dc:creator/>
  <cp:lastModifiedBy/>
  <cp:revision>12</cp:revision>
  <dcterms:created xsi:type="dcterms:W3CDTF">2012-02-25T15:08:25Z</dcterms:created>
  <dcterms:modified xsi:type="dcterms:W3CDTF">2021-12-12T17:03:07Z</dcterms:modified>
</cp:coreProperties>
</file>