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040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969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987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999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855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423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214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816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346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01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2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C278-50C0-4D6A-8D0E-BE37C9B59EF1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13876-29DF-4760-8609-EE05E3AD1A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5052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ABD6CF-5742-FB23-BB2B-E9A5B2CCE7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5B8B08B-EA8D-913B-6F37-850436398E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BE7D7B-0AD3-54A7-446A-0B604A30956F}"/>
              </a:ext>
            </a:extLst>
          </p:cNvPr>
          <p:cNvSpPr/>
          <p:nvPr/>
        </p:nvSpPr>
        <p:spPr>
          <a:xfrm>
            <a:off x="1897039" y="368490"/>
            <a:ext cx="7591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dirty="0">
                <a:ln/>
                <a:solidFill>
                  <a:schemeClr val="accent3"/>
                </a:solidFill>
              </a:rPr>
              <a:t>QUELQUES FLEURS N°4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D92064E-3FD8-D8D7-1AED-4BF06A08B3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090" y="1214651"/>
            <a:ext cx="3369777" cy="544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761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  <p:sndAc>
          <p:stSnd loop="1">
            <p:snd r:embed="rId2" name="Musique Guitare 1.wav"/>
          </p:stSnd>
        </p:sndAc>
      </p:transition>
    </mc:Choice>
    <mc:Fallback>
      <p:transition spd="slow" advTm="4000">
        <p:fade/>
        <p:sndAc>
          <p:stSnd loop="1">
            <p:snd r:embed="rId2" name="Musique Guitar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C8AEE4-ACC1-24C3-8AB9-C8B4A324F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447D9D-CF01-8414-46D1-5BBACDF34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369" y="0"/>
            <a:ext cx="6502078" cy="6858000"/>
          </a:xfrm>
        </p:spPr>
      </p:pic>
    </p:spTree>
    <p:extLst>
      <p:ext uri="{BB962C8B-B14F-4D97-AF65-F5344CB8AC3E}">
        <p14:creationId xmlns:p14="http://schemas.microsoft.com/office/powerpoint/2010/main" val="3694325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98AF5-19D2-E642-E708-2D3D89788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9F1D1E-F262-166F-AD30-C08FAD3C7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588" y="-4324"/>
            <a:ext cx="5016160" cy="7524240"/>
          </a:xfrm>
        </p:spPr>
      </p:pic>
    </p:spTree>
    <p:extLst>
      <p:ext uri="{BB962C8B-B14F-4D97-AF65-F5344CB8AC3E}">
        <p14:creationId xmlns:p14="http://schemas.microsoft.com/office/powerpoint/2010/main" val="350606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6C550-AEE4-C113-F4A8-CC39DFBA6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F7E95F-9BD1-B8D6-83FB-652FC8AF3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191" y="-144460"/>
            <a:ext cx="4135271" cy="7191776"/>
          </a:xfrm>
        </p:spPr>
      </p:pic>
    </p:spTree>
    <p:extLst>
      <p:ext uri="{BB962C8B-B14F-4D97-AF65-F5344CB8AC3E}">
        <p14:creationId xmlns:p14="http://schemas.microsoft.com/office/powerpoint/2010/main" val="2856135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651B5F-29D4-4CAC-5D7C-18428B727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1A2DA9-250C-FB26-23F1-4C182609F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827" y="-307309"/>
            <a:ext cx="4626591" cy="8226881"/>
          </a:xfrm>
        </p:spPr>
      </p:pic>
    </p:spTree>
    <p:extLst>
      <p:ext uri="{BB962C8B-B14F-4D97-AF65-F5344CB8AC3E}">
        <p14:creationId xmlns:p14="http://schemas.microsoft.com/office/powerpoint/2010/main" val="2678038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F3998-ECF6-EBFA-C02E-9F0D50392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528229-8798-F342-4754-DAF7D7C99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262" y="-245660"/>
            <a:ext cx="5881331" cy="8065827"/>
          </a:xfrm>
        </p:spPr>
      </p:pic>
    </p:spTree>
    <p:extLst>
      <p:ext uri="{BB962C8B-B14F-4D97-AF65-F5344CB8AC3E}">
        <p14:creationId xmlns:p14="http://schemas.microsoft.com/office/powerpoint/2010/main" val="251359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EB12C-D0E8-E155-B5E6-6986D9E6C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F17269-E5CF-74FD-86D9-7F36CD30A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048" y="-545911"/>
            <a:ext cx="5777638" cy="8707272"/>
          </a:xfrm>
        </p:spPr>
      </p:pic>
    </p:spTree>
    <p:extLst>
      <p:ext uri="{BB962C8B-B14F-4D97-AF65-F5344CB8AC3E}">
        <p14:creationId xmlns:p14="http://schemas.microsoft.com/office/powerpoint/2010/main" val="330263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B8440-CA9A-E948-A048-7DCFE3C5C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797F99-8D32-7ADC-2666-161BE8AAF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908" y="-600501"/>
            <a:ext cx="6197200" cy="8639032"/>
          </a:xfrm>
        </p:spPr>
      </p:pic>
    </p:spTree>
    <p:extLst>
      <p:ext uri="{BB962C8B-B14F-4D97-AF65-F5344CB8AC3E}">
        <p14:creationId xmlns:p14="http://schemas.microsoft.com/office/powerpoint/2010/main" val="1084368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94CA6-F3A3-6CE4-ADF4-0EC279284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390489-2AAE-D97E-85B6-2CC8BB323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75" y="-352342"/>
            <a:ext cx="5093497" cy="7640246"/>
          </a:xfrm>
        </p:spPr>
      </p:pic>
    </p:spTree>
    <p:extLst>
      <p:ext uri="{BB962C8B-B14F-4D97-AF65-F5344CB8AC3E}">
        <p14:creationId xmlns:p14="http://schemas.microsoft.com/office/powerpoint/2010/main" val="1292489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9D061B-88C2-487E-3A64-BEC09E1A2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309C00A-3137-92B0-84D6-5941C5DFA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605" y="-313900"/>
            <a:ext cx="5875361" cy="7833815"/>
          </a:xfrm>
        </p:spPr>
      </p:pic>
    </p:spTree>
    <p:extLst>
      <p:ext uri="{BB962C8B-B14F-4D97-AF65-F5344CB8AC3E}">
        <p14:creationId xmlns:p14="http://schemas.microsoft.com/office/powerpoint/2010/main" val="3506725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12E2F-491D-1834-BA9C-5B29B287D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1B2AC5-746F-CC75-AB62-0F39F66DD9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379" y="-95534"/>
            <a:ext cx="5404513" cy="7206018"/>
          </a:xfrm>
        </p:spPr>
      </p:pic>
    </p:spTree>
    <p:extLst>
      <p:ext uri="{BB962C8B-B14F-4D97-AF65-F5344CB8AC3E}">
        <p14:creationId xmlns:p14="http://schemas.microsoft.com/office/powerpoint/2010/main" val="309083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E86659-B826-E64C-25D6-A4E74BEF6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808F0A-B638-9346-464F-4EA081094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23" y="-204718"/>
            <a:ext cx="6366605" cy="8666329"/>
          </a:xfrm>
        </p:spPr>
      </p:pic>
    </p:spTree>
    <p:extLst>
      <p:ext uri="{BB962C8B-B14F-4D97-AF65-F5344CB8AC3E}">
        <p14:creationId xmlns:p14="http://schemas.microsoft.com/office/powerpoint/2010/main" val="1160335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26CF5B-931A-521B-D194-B6C0ECA5D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1EEA4E-0E11-07A7-EBA4-7294A3DDC5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364" y="-791570"/>
            <a:ext cx="5925089" cy="10554772"/>
          </a:xfrm>
        </p:spPr>
      </p:pic>
    </p:spTree>
    <p:extLst>
      <p:ext uri="{BB962C8B-B14F-4D97-AF65-F5344CB8AC3E}">
        <p14:creationId xmlns:p14="http://schemas.microsoft.com/office/powerpoint/2010/main" val="21547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DECA9-A3A3-34F7-66EC-49C50EEE4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BAD4C2-1561-F4B8-F376-007B5CF7E6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93" y="-846162"/>
            <a:ext cx="5832710" cy="9048465"/>
          </a:xfrm>
        </p:spPr>
      </p:pic>
    </p:spTree>
    <p:extLst>
      <p:ext uri="{BB962C8B-B14F-4D97-AF65-F5344CB8AC3E}">
        <p14:creationId xmlns:p14="http://schemas.microsoft.com/office/powerpoint/2010/main" val="145476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1D579-31DB-B54B-87C0-4BC661A6F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8C038-FD2B-4C74-3BCF-EECE32D30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997" y="-63980"/>
            <a:ext cx="4873169" cy="7269997"/>
          </a:xfrm>
        </p:spPr>
      </p:pic>
    </p:spTree>
    <p:extLst>
      <p:ext uri="{BB962C8B-B14F-4D97-AF65-F5344CB8AC3E}">
        <p14:creationId xmlns:p14="http://schemas.microsoft.com/office/powerpoint/2010/main" val="3735777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A43029-7CEB-A25B-A504-D74B673C6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058224-599D-B402-A2BD-7AD3FF105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43" y="-1352411"/>
            <a:ext cx="5800297" cy="10308138"/>
          </a:xfrm>
        </p:spPr>
      </p:pic>
    </p:spTree>
    <p:extLst>
      <p:ext uri="{BB962C8B-B14F-4D97-AF65-F5344CB8AC3E}">
        <p14:creationId xmlns:p14="http://schemas.microsoft.com/office/powerpoint/2010/main" val="3104440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D2F542-61EC-1B89-57A9-8C92F5D91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E1AD9-7835-4E89-893A-04CC7465A8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621" y="-996286"/>
            <a:ext cx="6649188" cy="8311486"/>
          </a:xfrm>
        </p:spPr>
      </p:pic>
    </p:spTree>
    <p:extLst>
      <p:ext uri="{BB962C8B-B14F-4D97-AF65-F5344CB8AC3E}">
        <p14:creationId xmlns:p14="http://schemas.microsoft.com/office/powerpoint/2010/main" val="2860334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27C5B7-11F2-74BD-C331-57B503089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8BE466-DC74-C27F-6FC3-36602A697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541" y="-1140343"/>
            <a:ext cx="6591869" cy="11779641"/>
          </a:xfrm>
        </p:spPr>
      </p:pic>
    </p:spTree>
    <p:extLst>
      <p:ext uri="{BB962C8B-B14F-4D97-AF65-F5344CB8AC3E}">
        <p14:creationId xmlns:p14="http://schemas.microsoft.com/office/powerpoint/2010/main" val="482576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D9B0C-6CE6-8F37-FD90-35C1B7C60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A92700-3A99-D503-3289-D01AC3732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66" y="-1802810"/>
            <a:ext cx="6250674" cy="11153621"/>
          </a:xfrm>
        </p:spPr>
      </p:pic>
    </p:spTree>
    <p:extLst>
      <p:ext uri="{BB962C8B-B14F-4D97-AF65-F5344CB8AC3E}">
        <p14:creationId xmlns:p14="http://schemas.microsoft.com/office/powerpoint/2010/main" val="4007208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4332A-92D7-C3B8-8033-DE7C103EC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830803-C150-20EB-7E55-CB37F8225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897" y="-614149"/>
            <a:ext cx="6622206" cy="9973204"/>
          </a:xfrm>
        </p:spPr>
      </p:pic>
    </p:spTree>
    <p:extLst>
      <p:ext uri="{BB962C8B-B14F-4D97-AF65-F5344CB8AC3E}">
        <p14:creationId xmlns:p14="http://schemas.microsoft.com/office/powerpoint/2010/main" val="3612261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A9CCB8-3386-EC97-1490-D5804A3F8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AFC318-0F72-3451-698B-B00AA7855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150" y="-354842"/>
            <a:ext cx="6625725" cy="8830102"/>
          </a:xfrm>
        </p:spPr>
      </p:pic>
    </p:spTree>
    <p:extLst>
      <p:ext uri="{BB962C8B-B14F-4D97-AF65-F5344CB8AC3E}">
        <p14:creationId xmlns:p14="http://schemas.microsoft.com/office/powerpoint/2010/main" val="164047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05FAA0-8AE8-8B1D-411D-9C494DBAD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B54EC0-35A1-33A0-F486-3DCE36B081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400" y="-573206"/>
            <a:ext cx="6157869" cy="7697337"/>
          </a:xfrm>
        </p:spPr>
      </p:pic>
    </p:spTree>
    <p:extLst>
      <p:ext uri="{BB962C8B-B14F-4D97-AF65-F5344CB8AC3E}">
        <p14:creationId xmlns:p14="http://schemas.microsoft.com/office/powerpoint/2010/main" val="2146166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3829E-2278-B7E8-4C2F-5508C7088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BF3B0E-869A-93E9-1D1F-B1A0D5D4A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579" y="-764276"/>
            <a:ext cx="5943005" cy="7970293"/>
          </a:xfrm>
        </p:spPr>
      </p:pic>
    </p:spTree>
    <p:extLst>
      <p:ext uri="{BB962C8B-B14F-4D97-AF65-F5344CB8AC3E}">
        <p14:creationId xmlns:p14="http://schemas.microsoft.com/office/powerpoint/2010/main" val="1295490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D6CDF-1E85-7561-4430-48F51BB9C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FC2F9-D080-23D6-02B3-D6F9AF5F1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565" y="-1248588"/>
            <a:ext cx="4840028" cy="8106588"/>
          </a:xfrm>
        </p:spPr>
      </p:pic>
    </p:spTree>
    <p:extLst>
      <p:ext uri="{BB962C8B-B14F-4D97-AF65-F5344CB8AC3E}">
        <p14:creationId xmlns:p14="http://schemas.microsoft.com/office/powerpoint/2010/main" val="845569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EBE033-351C-1946-ED2A-123CFA6ED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10B72B-F4EA-118B-D00F-60561F79BF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08" y="-465205"/>
            <a:ext cx="4599295" cy="8760563"/>
          </a:xfrm>
        </p:spPr>
      </p:pic>
    </p:spTree>
    <p:extLst>
      <p:ext uri="{BB962C8B-B14F-4D97-AF65-F5344CB8AC3E}">
        <p14:creationId xmlns:p14="http://schemas.microsoft.com/office/powerpoint/2010/main" val="3637684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07A44-186E-9853-9F18-E984C9228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B7C819-92C0-1A57-8604-CDBA498758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563" y="-96452"/>
            <a:ext cx="5089877" cy="8544416"/>
          </a:xfrm>
        </p:spPr>
      </p:pic>
    </p:spTree>
    <p:extLst>
      <p:ext uri="{BB962C8B-B14F-4D97-AF65-F5344CB8AC3E}">
        <p14:creationId xmlns:p14="http://schemas.microsoft.com/office/powerpoint/2010/main" val="1211184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868CA4-A1D0-1551-29D7-F4CA20F95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04640A-4BE3-0E94-A065-142AA27A9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916" y="-838404"/>
            <a:ext cx="5568285" cy="9914641"/>
          </a:xfrm>
        </p:spPr>
      </p:pic>
    </p:spTree>
    <p:extLst>
      <p:ext uri="{BB962C8B-B14F-4D97-AF65-F5344CB8AC3E}">
        <p14:creationId xmlns:p14="http://schemas.microsoft.com/office/powerpoint/2010/main" val="3058423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000FA-DE5F-713F-05D4-A8E3DE66F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0DD446-4DF0-7889-E6EE-2FD385E18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7" y="-1279258"/>
            <a:ext cx="5022376" cy="8927609"/>
          </a:xfrm>
        </p:spPr>
      </p:pic>
    </p:spTree>
    <p:extLst>
      <p:ext uri="{BB962C8B-B14F-4D97-AF65-F5344CB8AC3E}">
        <p14:creationId xmlns:p14="http://schemas.microsoft.com/office/powerpoint/2010/main" val="270669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51976-DA7F-7F47-EAE9-864A70254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186387-E551-72A2-0E5D-4B11435E29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872" y="68255"/>
            <a:ext cx="8947245" cy="6424620"/>
          </a:xfrm>
        </p:spPr>
      </p:pic>
    </p:spTree>
    <p:extLst>
      <p:ext uri="{BB962C8B-B14F-4D97-AF65-F5344CB8AC3E}">
        <p14:creationId xmlns:p14="http://schemas.microsoft.com/office/powerpoint/2010/main" val="730899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A59B64-169E-D0D2-CE40-142C5385A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AFD836-41CE-1A79-8A25-3DF53B5B9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212" y="-1546116"/>
            <a:ext cx="5813946" cy="10334677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71421DD-459C-27D1-454B-BB30615D29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158" y="4341129"/>
            <a:ext cx="3294423" cy="2353159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0C25820-D814-D116-BC72-C16FE3C659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70" y="5336760"/>
            <a:ext cx="2042031" cy="115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382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5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N°4</dc:title>
  <dc:creator>Perroquet34740</dc:creator>
  <cp:lastModifiedBy>jean-louis BEYAERT</cp:lastModifiedBy>
  <cp:revision>3</cp:revision>
  <dcterms:created xsi:type="dcterms:W3CDTF">2022-10-14T17:00:52Z</dcterms:created>
  <dcterms:modified xsi:type="dcterms:W3CDTF">2022-10-14T17:19:39Z</dcterms:modified>
</cp:coreProperties>
</file>