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5" r:id="rId4"/>
    <p:sldId id="258" r:id="rId5"/>
    <p:sldId id="285" r:id="rId6"/>
    <p:sldId id="259" r:id="rId7"/>
    <p:sldId id="260" r:id="rId8"/>
    <p:sldId id="284" r:id="rId9"/>
    <p:sldId id="261" r:id="rId10"/>
    <p:sldId id="283" r:id="rId11"/>
    <p:sldId id="282" r:id="rId12"/>
    <p:sldId id="262" r:id="rId13"/>
    <p:sldId id="263" r:id="rId14"/>
    <p:sldId id="281" r:id="rId15"/>
    <p:sldId id="280" r:id="rId16"/>
    <p:sldId id="264" r:id="rId17"/>
    <p:sldId id="279" r:id="rId18"/>
    <p:sldId id="265" r:id="rId19"/>
    <p:sldId id="278" r:id="rId20"/>
    <p:sldId id="266" r:id="rId21"/>
    <p:sldId id="276" r:id="rId22"/>
    <p:sldId id="267" r:id="rId23"/>
    <p:sldId id="277" r:id="rId24"/>
    <p:sldId id="274" r:id="rId25"/>
    <p:sldId id="268" r:id="rId26"/>
    <p:sldId id="269" r:id="rId27"/>
    <p:sldId id="270" r:id="rId28"/>
    <p:sldId id="271" r:id="rId29"/>
    <p:sldId id="272" r:id="rId30"/>
    <p:sldId id="273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9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8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02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243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3812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8453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6863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56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321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398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388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695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65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E98C6-5E11-4136-B157-433468AA1893}" type="datetimeFigureOut">
              <a:rPr lang="fr-FR" smtClean="0"/>
              <a:t>12/07/2022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6BF89D-C6DD-4647-AA71-253AC6C40D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0915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2BEB64-7F55-9891-879A-BFB2312B58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A180A35-0784-8738-37A1-2C102B9B3B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315500C-1E7C-8219-C923-32EC51FB6C8F}"/>
              </a:ext>
            </a:extLst>
          </p:cNvPr>
          <p:cNvSpPr/>
          <p:nvPr/>
        </p:nvSpPr>
        <p:spPr>
          <a:xfrm>
            <a:off x="2263141" y="571500"/>
            <a:ext cx="730432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QUELQUES FLEURS N° 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90A500B-0792-D940-72FF-D797F2CBD4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061" y="1572620"/>
            <a:ext cx="6012180" cy="472038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59D10CF2-E958-2882-1E88-95B13ECA25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22" y="6286500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506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  <p:sndAc>
          <p:stSnd>
            <p:snd r:embed="rId2" name="Musique Guitare Espagnole 1.wav"/>
          </p:stSnd>
        </p:sndAc>
      </p:transition>
    </mc:Choice>
    <mc:Fallback xmlns="">
      <p:transition spd="slow" advTm="5000">
        <p:fade/>
        <p:sndAc>
          <p:stSnd>
            <p:snd r:embed="rId5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CC104E-A17C-8597-9439-2C59A4491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3FB157-F79F-F2B7-C918-5380C9911B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302" y="0"/>
            <a:ext cx="5514738" cy="7349490"/>
          </a:xfrm>
        </p:spPr>
      </p:pic>
    </p:spTree>
    <p:extLst>
      <p:ext uri="{BB962C8B-B14F-4D97-AF65-F5344CB8AC3E}">
        <p14:creationId xmlns:p14="http://schemas.microsoft.com/office/powerpoint/2010/main" val="1091270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3BD15C-96F1-E325-F7ED-44E1FA44D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604EE9-1871-697B-A704-CF572E4883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24778"/>
            <a:ext cx="4883257" cy="690755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B51CC13-F20A-8848-2488-12B49FE57A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283" y="-24778"/>
            <a:ext cx="46306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449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414688-4CEF-4D8E-2A68-9D0EEC6579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43254E-4B6A-F643-BF30-3131A93640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440" y="-775242"/>
            <a:ext cx="6309360" cy="8408483"/>
          </a:xfrm>
        </p:spPr>
      </p:pic>
    </p:spTree>
    <p:extLst>
      <p:ext uri="{BB962C8B-B14F-4D97-AF65-F5344CB8AC3E}">
        <p14:creationId xmlns:p14="http://schemas.microsoft.com/office/powerpoint/2010/main" val="164142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043DC4-E5C1-DC46-7AAD-644F6AF6F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8C97A1-DAA3-8353-43BC-51BD4824F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58" y="0"/>
            <a:ext cx="5077300" cy="6769735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C818A54-1B11-DDED-34C0-F3D43AE6E7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500" y="-44133"/>
            <a:ext cx="57327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182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59A713-A287-AFCF-4F66-6FF9A2EA6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540112-1BA7-9579-C436-C84D4B785C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094" y="0"/>
            <a:ext cx="5574235" cy="7471171"/>
          </a:xfrm>
        </p:spPr>
      </p:pic>
    </p:spTree>
    <p:extLst>
      <p:ext uri="{BB962C8B-B14F-4D97-AF65-F5344CB8AC3E}">
        <p14:creationId xmlns:p14="http://schemas.microsoft.com/office/powerpoint/2010/main" val="2848744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710B2A-9DD6-BB33-C287-C5EF1B1DA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669BDF-FB89-FF57-6DFE-74CC9C97D7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210" y="-89694"/>
            <a:ext cx="5589270" cy="6986588"/>
          </a:xfrm>
        </p:spPr>
      </p:pic>
    </p:spTree>
    <p:extLst>
      <p:ext uri="{BB962C8B-B14F-4D97-AF65-F5344CB8AC3E}">
        <p14:creationId xmlns:p14="http://schemas.microsoft.com/office/powerpoint/2010/main" val="2788172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8ED484-BA55-DB8E-0333-EBCD93A6E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27ED32-7D49-3710-81E9-95A6D1340A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04" y="-1"/>
            <a:ext cx="4780976" cy="679264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9A03EB4-6612-58DA-7C2C-16F371D854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9753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962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73F09A-1EB2-7B96-6B71-8FEC46D9C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F12461-B304-134D-4294-32A9272B9C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680" y="-1227099"/>
            <a:ext cx="5223510" cy="9285138"/>
          </a:xfrm>
        </p:spPr>
      </p:pic>
    </p:spTree>
    <p:extLst>
      <p:ext uri="{BB962C8B-B14F-4D97-AF65-F5344CB8AC3E}">
        <p14:creationId xmlns:p14="http://schemas.microsoft.com/office/powerpoint/2010/main" val="10127931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659CBB-5B78-A2C8-C8B5-7BDE60FFA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90AAD2-883D-015B-6ECF-666E7331E2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85" y="40005"/>
            <a:ext cx="5621555" cy="677799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E66C56F-70A1-1E9C-F7D6-BE68C9415B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347" y="120015"/>
            <a:ext cx="49105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659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5B8960-1E10-3DC8-D234-DFC09F56B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06AD96D-AAF3-599D-605B-3E229F707E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529" y="0"/>
            <a:ext cx="4841526" cy="6986158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580D79C-5F6B-10EE-EC8A-9F02AFFE8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378" y="-68580"/>
            <a:ext cx="5454093" cy="712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956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669BDD-2E31-CD7B-7880-AB8982FE5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60C5D7-5C49-1A6D-A20E-57BE8FC519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228" y="-1663542"/>
            <a:ext cx="7805991" cy="8521542"/>
          </a:xfrm>
        </p:spPr>
      </p:pic>
    </p:spTree>
    <p:extLst>
      <p:ext uri="{BB962C8B-B14F-4D97-AF65-F5344CB8AC3E}">
        <p14:creationId xmlns:p14="http://schemas.microsoft.com/office/powerpoint/2010/main" val="2812969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DF7825-801C-E74B-F40D-3666B7453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27C7F2-F72E-2361-1456-9B523A7B8D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50" y="-422218"/>
            <a:ext cx="5772149" cy="8647251"/>
          </a:xfrm>
        </p:spPr>
      </p:pic>
    </p:spTree>
    <p:extLst>
      <p:ext uri="{BB962C8B-B14F-4D97-AF65-F5344CB8AC3E}">
        <p14:creationId xmlns:p14="http://schemas.microsoft.com/office/powerpoint/2010/main" val="3174921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582C76-0D59-1589-3279-6AB03FE32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DD64C3-BC1E-475E-2382-375B1E0084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40" y="40005"/>
            <a:ext cx="5590094" cy="677799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28A6A86-0B69-F8B4-B11D-F4E02FF627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0005"/>
            <a:ext cx="5590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424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321B20-7D9F-B8CD-1A75-190B71E2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690ED3-84AE-E1E0-7AB8-66592B185B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045" y="-485775"/>
            <a:ext cx="4236957" cy="753237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EE714A8-08ED-42FA-A61D-6FC4F98621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000" y="0"/>
            <a:ext cx="4074795" cy="708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46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0C24E1-5B7E-333C-6886-868EB96BF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652DE8-B2DF-4328-B6DE-7C98163794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240" y="-902176"/>
            <a:ext cx="5532120" cy="8298180"/>
          </a:xfrm>
        </p:spPr>
      </p:pic>
    </p:spTree>
    <p:extLst>
      <p:ext uri="{BB962C8B-B14F-4D97-AF65-F5344CB8AC3E}">
        <p14:creationId xmlns:p14="http://schemas.microsoft.com/office/powerpoint/2010/main" val="1491685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B3EF29-2F1A-B12E-9F53-27958C9FA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976E48-3349-4331-A9E8-7BD58C6397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" y="17145"/>
            <a:ext cx="5197850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B45C0CE-14FC-B2DD-E250-E90EBC570E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3650" y="-102870"/>
            <a:ext cx="5010150" cy="709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50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B8ED62-5D17-9D6B-8D3A-E48AF57B2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1C84EE-64BE-8AEC-C46C-DD11C1AA5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718" y="-171450"/>
            <a:ext cx="5498341" cy="7369450"/>
          </a:xfrm>
        </p:spPr>
      </p:pic>
    </p:spTree>
    <p:extLst>
      <p:ext uri="{BB962C8B-B14F-4D97-AF65-F5344CB8AC3E}">
        <p14:creationId xmlns:p14="http://schemas.microsoft.com/office/powerpoint/2010/main" val="32396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D683C3-A397-C1F7-8288-BFA85DEFB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A70308-ACA4-9E81-D1D6-AC2E7A6287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5148863" cy="68580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296EC16-71F4-3CE7-D335-C14152ECF0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002" y="0"/>
            <a:ext cx="4856798" cy="7145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88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B6BCD2-46A2-FD00-40DB-BBC766FFB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4CBB21-2148-D2BD-B161-9BB53162B3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0" y="-483489"/>
            <a:ext cx="5257800" cy="7550202"/>
          </a:xfrm>
        </p:spPr>
      </p:pic>
    </p:spTree>
    <p:extLst>
      <p:ext uri="{BB962C8B-B14F-4D97-AF65-F5344CB8AC3E}">
        <p14:creationId xmlns:p14="http://schemas.microsoft.com/office/powerpoint/2010/main" val="3131014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B242F4-87E2-2166-B9B7-670C2B2D3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87CE24-F031-9794-9158-8347EDF898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230" y="0"/>
            <a:ext cx="4625340" cy="685007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C0A74D7-671F-80F8-8F5B-22075ECCE0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007" y="0"/>
            <a:ext cx="4821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265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47BC12-9104-90AA-364B-8AB675B28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41EA78-A164-4C8C-EA24-51012D6753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379" y="-221446"/>
            <a:ext cx="5321265" cy="7353765"/>
          </a:xfrm>
        </p:spPr>
      </p:pic>
    </p:spTree>
    <p:extLst>
      <p:ext uri="{BB962C8B-B14F-4D97-AF65-F5344CB8AC3E}">
        <p14:creationId xmlns:p14="http://schemas.microsoft.com/office/powerpoint/2010/main" val="2901566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CF8877-E1D3-82E2-28DC-A0E5F175F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68E065-BFAD-B731-BA8B-82C84FB518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760" y="0"/>
            <a:ext cx="7132479" cy="7132479"/>
          </a:xfrm>
        </p:spPr>
      </p:pic>
    </p:spTree>
    <p:extLst>
      <p:ext uri="{BB962C8B-B14F-4D97-AF65-F5344CB8AC3E}">
        <p14:creationId xmlns:p14="http://schemas.microsoft.com/office/powerpoint/2010/main" val="1996293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E5E8C0-BFCC-6A83-2B89-4B962C188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385A8C-230F-E2A7-298E-4B3FE65798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050" y="-339027"/>
            <a:ext cx="3390900" cy="753605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2B127C0-8CC6-8663-2B27-40DEBCD71D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091" y="0"/>
            <a:ext cx="42751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113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651F7-FA48-2DCF-F0A2-C26D3C9B5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07992C-7E55-1152-5C82-55DBC85A11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230" y="-620456"/>
            <a:ext cx="4800600" cy="7732194"/>
          </a:xfrm>
        </p:spPr>
      </p:pic>
    </p:spTree>
    <p:extLst>
      <p:ext uri="{BB962C8B-B14F-4D97-AF65-F5344CB8AC3E}">
        <p14:creationId xmlns:p14="http://schemas.microsoft.com/office/powerpoint/2010/main" val="2867332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6F4874-BA06-A4CF-81A5-6C117C86C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59B15B-5D5C-161D-6E82-D065EE61B3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210" y="-851357"/>
            <a:ext cx="5543550" cy="8989826"/>
          </a:xfrm>
        </p:spPr>
      </p:pic>
    </p:spTree>
    <p:extLst>
      <p:ext uri="{BB962C8B-B14F-4D97-AF65-F5344CB8AC3E}">
        <p14:creationId xmlns:p14="http://schemas.microsoft.com/office/powerpoint/2010/main" val="3778810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0EFBAC-BED5-EDCA-75AA-708BF6211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FBD0BA-7C15-BECD-1377-2C802D6717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590" y="0"/>
            <a:ext cx="6560820" cy="8106033"/>
          </a:xfrm>
        </p:spPr>
      </p:pic>
    </p:spTree>
    <p:extLst>
      <p:ext uri="{BB962C8B-B14F-4D97-AF65-F5344CB8AC3E}">
        <p14:creationId xmlns:p14="http://schemas.microsoft.com/office/powerpoint/2010/main" val="2363173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F29CEE-B959-1219-5ADD-23D0FF605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ACF49A-AA27-1D67-FDC2-55A057F6AB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221" y="-102870"/>
            <a:ext cx="6138179" cy="7497014"/>
          </a:xfrm>
        </p:spPr>
      </p:pic>
    </p:spTree>
    <p:extLst>
      <p:ext uri="{BB962C8B-B14F-4D97-AF65-F5344CB8AC3E}">
        <p14:creationId xmlns:p14="http://schemas.microsoft.com/office/powerpoint/2010/main" val="1235447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450246-9474-1C33-CB56-8A24678BC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410D9D-9FBD-F4AE-FC97-E592B363E1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880" y="-226163"/>
            <a:ext cx="7006590" cy="7845784"/>
          </a:xfrm>
        </p:spPr>
      </p:pic>
    </p:spTree>
    <p:extLst>
      <p:ext uri="{BB962C8B-B14F-4D97-AF65-F5344CB8AC3E}">
        <p14:creationId xmlns:p14="http://schemas.microsoft.com/office/powerpoint/2010/main" val="3170240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140055-283D-9A70-2B46-FCB3100C7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14BB0D-B532-320B-0015-2D1C8CECCC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4670" y="0"/>
            <a:ext cx="5120640" cy="7862790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F3C94D2-966E-9EBA-0D3F-3377A0191E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69" y="5776436"/>
            <a:ext cx="1708466" cy="96726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B5D48B3-B163-B0EB-8BCE-969566003E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780" y="5638800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534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5000">
        <p15:prstTrans prst="pageCurlDouble"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5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Quelques Fleurs N°2 - Perroquet34740</dc:title>
  <dc:creator>Perroquet34740</dc:creator>
  <cp:lastModifiedBy>jean-louis BEYAERT</cp:lastModifiedBy>
  <cp:revision>4</cp:revision>
  <dcterms:created xsi:type="dcterms:W3CDTF">2022-07-12T13:25:00Z</dcterms:created>
  <dcterms:modified xsi:type="dcterms:W3CDTF">2022-07-12T13:56:21Z</dcterms:modified>
</cp:coreProperties>
</file>