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0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2091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 smtClean="0"/>
              <a:t>Modifiez le style du titre</a:t>
            </a:r>
            <a:endParaRPr lang="en-US" altLang="fr-FR" noProof="0" smtClean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 smtClean="0"/>
              <a:t>Modifiez le style des sous-titres du masque</a:t>
            </a:r>
            <a:endParaRPr lang="en-US" altLang="fr-FR" noProof="0" smtClean="0"/>
          </a:p>
        </p:txBody>
      </p:sp>
      <p:sp>
        <p:nvSpPr>
          <p:cNvPr id="2205" name="Rectangle 157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D1288B51-F498-40A3-ADFC-99F40CF94433}" type="datetimeFigureOut">
              <a:rPr lang="fr-FR" smtClean="0"/>
              <a:t>20/03/2022</a:t>
            </a:fld>
            <a:endParaRPr lang="fr-FR"/>
          </a:p>
        </p:txBody>
      </p:sp>
      <p:sp>
        <p:nvSpPr>
          <p:cNvPr id="2206" name="Rectangle 158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F92FC88D-9C7A-456A-949C-B9D29F429DA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288B51-F498-40A3-ADFC-99F40CF94433}" type="datetimeFigureOut">
              <a:rPr lang="fr-FR" smtClean="0"/>
              <a:t>20/03/2022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92FC88D-9C7A-456A-949C-B9D29F429DA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26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288B51-F498-40A3-ADFC-99F40CF94433}" type="datetimeFigureOut">
              <a:rPr lang="fr-FR" smtClean="0"/>
              <a:t>20/03/2022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92FC88D-9C7A-456A-949C-B9D29F429DA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695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288B51-F498-40A3-ADFC-99F40CF94433}" type="datetimeFigureOut">
              <a:rPr lang="fr-FR" smtClean="0"/>
              <a:t>20/03/2022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92FC88D-9C7A-456A-949C-B9D29F429DAF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96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288B51-F498-40A3-ADFC-99F40CF94433}" type="datetimeFigureOut">
              <a:rPr lang="fr-FR" smtClean="0"/>
              <a:t>20/03/2022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92FC88D-9C7A-456A-949C-B9D29F429DAF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96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288B51-F498-40A3-ADFC-99F40CF94433}" type="datetimeFigureOut">
              <a:rPr lang="fr-FR" smtClean="0"/>
              <a:t>20/03/2022</a:t>
            </a:fld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92FC88D-9C7A-456A-949C-B9D29F429DAF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05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288B51-F498-40A3-ADFC-99F40CF94433}" type="datetimeFigureOut">
              <a:rPr lang="fr-FR" smtClean="0"/>
              <a:t>20/03/2022</a:t>
            </a:fld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92FC88D-9C7A-456A-949C-B9D29F429DAF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825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288B51-F498-40A3-ADFC-99F40CF94433}" type="datetimeFigureOut">
              <a:rPr lang="fr-FR" smtClean="0"/>
              <a:t>20/03/2022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92FC88D-9C7A-456A-949C-B9D29F429DAF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13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288B51-F498-40A3-ADFC-99F40CF94433}" type="datetimeFigureOut">
              <a:rPr lang="fr-FR" smtClean="0"/>
              <a:t>20/03/2022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92FC88D-9C7A-456A-949C-B9D29F429DAF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17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288B51-F498-40A3-ADFC-99F40CF94433}" type="datetimeFigureOut">
              <a:rPr lang="fr-FR" smtClean="0"/>
              <a:t>20/03/2022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92FC88D-9C7A-456A-949C-B9D29F429DA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75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288B51-F498-40A3-ADFC-99F40CF94433}" type="datetimeFigureOut">
              <a:rPr lang="fr-FR" smtClean="0"/>
              <a:t>20/03/2022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92FC88D-9C7A-456A-949C-B9D29F429DAF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3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67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 style du titre du masque</a:t>
            </a:r>
          </a:p>
        </p:txBody>
      </p:sp>
      <p:sp>
        <p:nvSpPr>
          <p:cNvPr id="1180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les styles du texte du masque</a:t>
            </a:r>
          </a:p>
          <a:p>
            <a:pPr lvl="1"/>
            <a:r>
              <a:rPr lang="en-US" altLang="fr-FR" smtClean="0"/>
              <a:t>Deuxième niveau</a:t>
            </a:r>
          </a:p>
          <a:p>
            <a:pPr lvl="2"/>
            <a:r>
              <a:rPr lang="en-US" altLang="fr-FR" smtClean="0"/>
              <a:t>Troisième niveau</a:t>
            </a:r>
          </a:p>
          <a:p>
            <a:pPr lvl="3"/>
            <a:r>
              <a:rPr lang="en-US" altLang="fr-FR" smtClean="0"/>
              <a:t>Quatrième niveau</a:t>
            </a:r>
          </a:p>
          <a:p>
            <a:pPr lvl="4"/>
            <a:r>
              <a:rPr lang="en-US" altLang="fr-FR" smtClean="0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D1288B51-F498-40A3-ADFC-99F40CF94433}" type="datetimeFigureOut">
              <a:rPr lang="fr-FR" smtClean="0"/>
              <a:t>20/03/2022</a:t>
            </a:fld>
            <a:endParaRPr 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92FC88D-9C7A-456A-949C-B9D29F429DAF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331639" y="620688"/>
            <a:ext cx="6824839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QUELQUES FLEURS N°01</a:t>
            </a:r>
            <a:endParaRPr lang="fr-FR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060848"/>
            <a:ext cx="2837293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52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  <p:sndAc>
          <p:stSnd loop="1">
            <p:snd r:embed="rId2" name="Musique Guitare Espagnole 1.wav"/>
          </p:stSnd>
        </p:sndAc>
      </p:transition>
    </mc:Choice>
    <mc:Fallback xmlns="">
      <p:transition spd="slow" advTm="5000">
        <p:fade/>
        <p:sndAc>
          <p:stSnd loop="1">
            <p:snd r:embed="rId4" name="Musique Guitare Espagnole 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76672"/>
            <a:ext cx="4507636" cy="6050175"/>
          </a:xfrm>
        </p:spPr>
      </p:pic>
    </p:spTree>
    <p:extLst>
      <p:ext uri="{BB962C8B-B14F-4D97-AF65-F5344CB8AC3E}">
        <p14:creationId xmlns:p14="http://schemas.microsoft.com/office/powerpoint/2010/main" val="21810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04664"/>
            <a:ext cx="4565201" cy="6118759"/>
          </a:xfrm>
        </p:spPr>
      </p:pic>
    </p:spTree>
    <p:extLst>
      <p:ext uri="{BB962C8B-B14F-4D97-AF65-F5344CB8AC3E}">
        <p14:creationId xmlns:p14="http://schemas.microsoft.com/office/powerpoint/2010/main" val="405079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04664"/>
            <a:ext cx="4352701" cy="6026817"/>
          </a:xfrm>
        </p:spPr>
      </p:pic>
    </p:spTree>
    <p:extLst>
      <p:ext uri="{BB962C8B-B14F-4D97-AF65-F5344CB8AC3E}">
        <p14:creationId xmlns:p14="http://schemas.microsoft.com/office/powerpoint/2010/main" val="142348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76672"/>
            <a:ext cx="3043572" cy="6087144"/>
          </a:xfrm>
        </p:spPr>
      </p:pic>
    </p:spTree>
    <p:extLst>
      <p:ext uri="{BB962C8B-B14F-4D97-AF65-F5344CB8AC3E}">
        <p14:creationId xmlns:p14="http://schemas.microsoft.com/office/powerpoint/2010/main" val="166038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04664"/>
            <a:ext cx="5035893" cy="6060305"/>
          </a:xfrm>
        </p:spPr>
      </p:pic>
    </p:spTree>
    <p:extLst>
      <p:ext uri="{BB962C8B-B14F-4D97-AF65-F5344CB8AC3E}">
        <p14:creationId xmlns:p14="http://schemas.microsoft.com/office/powerpoint/2010/main" val="337490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04664"/>
            <a:ext cx="4913646" cy="6070914"/>
          </a:xfrm>
        </p:spPr>
      </p:pic>
    </p:spTree>
    <p:extLst>
      <p:ext uri="{BB962C8B-B14F-4D97-AF65-F5344CB8AC3E}">
        <p14:creationId xmlns:p14="http://schemas.microsoft.com/office/powerpoint/2010/main" val="106123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04664"/>
            <a:ext cx="4274976" cy="5976665"/>
          </a:xfrm>
        </p:spPr>
      </p:pic>
    </p:spTree>
    <p:extLst>
      <p:ext uri="{BB962C8B-B14F-4D97-AF65-F5344CB8AC3E}">
        <p14:creationId xmlns:p14="http://schemas.microsoft.com/office/powerpoint/2010/main" val="395970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32656"/>
            <a:ext cx="3739969" cy="6221433"/>
          </a:xfrm>
        </p:spPr>
      </p:pic>
    </p:spTree>
    <p:extLst>
      <p:ext uri="{BB962C8B-B14F-4D97-AF65-F5344CB8AC3E}">
        <p14:creationId xmlns:p14="http://schemas.microsoft.com/office/powerpoint/2010/main" val="268091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404664"/>
            <a:ext cx="3412484" cy="6065917"/>
          </a:xfrm>
        </p:spPr>
      </p:pic>
    </p:spTree>
    <p:extLst>
      <p:ext uri="{BB962C8B-B14F-4D97-AF65-F5344CB8AC3E}">
        <p14:creationId xmlns:p14="http://schemas.microsoft.com/office/powerpoint/2010/main" val="87039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04664"/>
            <a:ext cx="4032448" cy="6048672"/>
          </a:xfrm>
        </p:spPr>
      </p:pic>
    </p:spTree>
    <p:extLst>
      <p:ext uri="{BB962C8B-B14F-4D97-AF65-F5344CB8AC3E}">
        <p14:creationId xmlns:p14="http://schemas.microsoft.com/office/powerpoint/2010/main" val="377034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427795"/>
            <a:ext cx="3384376" cy="6060994"/>
          </a:xfrm>
        </p:spPr>
      </p:pic>
    </p:spTree>
    <p:extLst>
      <p:ext uri="{BB962C8B-B14F-4D97-AF65-F5344CB8AC3E}">
        <p14:creationId xmlns:p14="http://schemas.microsoft.com/office/powerpoint/2010/main" val="387166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04664"/>
            <a:ext cx="4511477" cy="6046753"/>
          </a:xfrm>
        </p:spPr>
      </p:pic>
    </p:spTree>
    <p:extLst>
      <p:ext uri="{BB962C8B-B14F-4D97-AF65-F5344CB8AC3E}">
        <p14:creationId xmlns:p14="http://schemas.microsoft.com/office/powerpoint/2010/main" val="114925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404664"/>
            <a:ext cx="4845686" cy="6068962"/>
          </a:xfrm>
        </p:spPr>
      </p:pic>
    </p:spTree>
    <p:extLst>
      <p:ext uri="{BB962C8B-B14F-4D97-AF65-F5344CB8AC3E}">
        <p14:creationId xmlns:p14="http://schemas.microsoft.com/office/powerpoint/2010/main" val="132437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04664"/>
            <a:ext cx="4544924" cy="6057020"/>
          </a:xfrm>
        </p:spPr>
      </p:pic>
    </p:spTree>
    <p:extLst>
      <p:ext uri="{BB962C8B-B14F-4D97-AF65-F5344CB8AC3E}">
        <p14:creationId xmlns:p14="http://schemas.microsoft.com/office/powerpoint/2010/main" val="3063609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404664"/>
            <a:ext cx="4598956" cy="6129028"/>
          </a:xfrm>
        </p:spPr>
      </p:pic>
    </p:spTree>
    <p:extLst>
      <p:ext uri="{BB962C8B-B14F-4D97-AF65-F5344CB8AC3E}">
        <p14:creationId xmlns:p14="http://schemas.microsoft.com/office/powerpoint/2010/main" val="244970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04664"/>
            <a:ext cx="4874077" cy="6045368"/>
          </a:xfrm>
        </p:spPr>
      </p:pic>
    </p:spTree>
    <p:extLst>
      <p:ext uri="{BB962C8B-B14F-4D97-AF65-F5344CB8AC3E}">
        <p14:creationId xmlns:p14="http://schemas.microsoft.com/office/powerpoint/2010/main" val="245605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04664"/>
            <a:ext cx="4629469" cy="6063953"/>
          </a:xfrm>
        </p:spPr>
      </p:pic>
    </p:spTree>
    <p:extLst>
      <p:ext uri="{BB962C8B-B14F-4D97-AF65-F5344CB8AC3E}">
        <p14:creationId xmlns:p14="http://schemas.microsoft.com/office/powerpoint/2010/main" val="90600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32656"/>
            <a:ext cx="3410645" cy="6068107"/>
          </a:xfrm>
        </p:spPr>
      </p:pic>
    </p:spTree>
    <p:extLst>
      <p:ext uri="{BB962C8B-B14F-4D97-AF65-F5344CB8AC3E}">
        <p14:creationId xmlns:p14="http://schemas.microsoft.com/office/powerpoint/2010/main" val="109821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404663"/>
            <a:ext cx="3402784" cy="6048673"/>
          </a:xfrm>
        </p:spPr>
      </p:pic>
    </p:spTree>
    <p:extLst>
      <p:ext uri="{BB962C8B-B14F-4D97-AF65-F5344CB8AC3E}">
        <p14:creationId xmlns:p14="http://schemas.microsoft.com/office/powerpoint/2010/main" val="395277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32656"/>
            <a:ext cx="3456384" cy="6130811"/>
          </a:xfrm>
        </p:spPr>
      </p:pic>
    </p:spTree>
    <p:extLst>
      <p:ext uri="{BB962C8B-B14F-4D97-AF65-F5344CB8AC3E}">
        <p14:creationId xmlns:p14="http://schemas.microsoft.com/office/powerpoint/2010/main" val="241505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404664"/>
            <a:ext cx="4662645" cy="6072078"/>
          </a:xfrm>
        </p:spPr>
      </p:pic>
    </p:spTree>
    <p:extLst>
      <p:ext uri="{BB962C8B-B14F-4D97-AF65-F5344CB8AC3E}">
        <p14:creationId xmlns:p14="http://schemas.microsoft.com/office/powerpoint/2010/main" val="229291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32656"/>
            <a:ext cx="4104456" cy="6151879"/>
          </a:xfrm>
        </p:spPr>
      </p:pic>
    </p:spTree>
    <p:extLst>
      <p:ext uri="{BB962C8B-B14F-4D97-AF65-F5344CB8AC3E}">
        <p14:creationId xmlns:p14="http://schemas.microsoft.com/office/powerpoint/2010/main" val="2929912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58670"/>
            <a:ext cx="4808160" cy="6010200"/>
          </a:xfrm>
        </p:spPr>
      </p:pic>
    </p:spTree>
    <p:extLst>
      <p:ext uri="{BB962C8B-B14F-4D97-AF65-F5344CB8AC3E}">
        <p14:creationId xmlns:p14="http://schemas.microsoft.com/office/powerpoint/2010/main" val="267455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32656"/>
            <a:ext cx="4637032" cy="6094665"/>
          </a:xfrm>
        </p:spPr>
      </p:pic>
    </p:spTree>
    <p:extLst>
      <p:ext uri="{BB962C8B-B14F-4D97-AF65-F5344CB8AC3E}">
        <p14:creationId xmlns:p14="http://schemas.microsoft.com/office/powerpoint/2010/main" val="180378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04664"/>
            <a:ext cx="5040670" cy="6056471"/>
          </a:xfrm>
        </p:spPr>
      </p:pic>
    </p:spTree>
    <p:extLst>
      <p:ext uri="{BB962C8B-B14F-4D97-AF65-F5344CB8AC3E}">
        <p14:creationId xmlns:p14="http://schemas.microsoft.com/office/powerpoint/2010/main" val="351830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04664"/>
            <a:ext cx="4526948" cy="6033063"/>
          </a:xfrm>
        </p:spPr>
      </p:pic>
    </p:spTree>
    <p:extLst>
      <p:ext uri="{BB962C8B-B14F-4D97-AF65-F5344CB8AC3E}">
        <p14:creationId xmlns:p14="http://schemas.microsoft.com/office/powerpoint/2010/main" val="252440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578" y="404665"/>
            <a:ext cx="4538661" cy="6048672"/>
          </a:xfrm>
        </p:spPr>
      </p:pic>
    </p:spTree>
    <p:extLst>
      <p:ext uri="{BB962C8B-B14F-4D97-AF65-F5344CB8AC3E}">
        <p14:creationId xmlns:p14="http://schemas.microsoft.com/office/powerpoint/2010/main" val="199892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04664"/>
            <a:ext cx="4526948" cy="6033063"/>
          </a:xfrm>
        </p:spPr>
      </p:pic>
    </p:spTree>
    <p:extLst>
      <p:ext uri="{BB962C8B-B14F-4D97-AF65-F5344CB8AC3E}">
        <p14:creationId xmlns:p14="http://schemas.microsoft.com/office/powerpoint/2010/main" val="321048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04664"/>
            <a:ext cx="4525652" cy="6034203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3303" y="5661248"/>
            <a:ext cx="1400398" cy="74346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679637"/>
            <a:ext cx="1248210" cy="706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93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14:vortex dir="r"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18</TotalTime>
  <Words>3</Words>
  <Application>Microsoft Office PowerPoint</Application>
  <PresentationFormat>Affichage à l'écran (4:3)</PresentationFormat>
  <Paragraphs>1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Quelques Fleurs N°1 - Perroquet34740</dc:title>
  <dc:creator>Perroquet34740</dc:creator>
  <cp:lastModifiedBy>Jean-louis</cp:lastModifiedBy>
  <cp:revision>4</cp:revision>
  <dcterms:created xsi:type="dcterms:W3CDTF">2022-03-19T11:46:09Z</dcterms:created>
  <dcterms:modified xsi:type="dcterms:W3CDTF">2022-03-20T19:16:26Z</dcterms:modified>
</cp:coreProperties>
</file>