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sldIdLst>
    <p:sldId id="273" r:id="rId2"/>
    <p:sldId id="271" r:id="rId3"/>
    <p:sldId id="274" r:id="rId4"/>
    <p:sldId id="275" r:id="rId5"/>
    <p:sldId id="276" r:id="rId6"/>
    <p:sldId id="259" r:id="rId7"/>
    <p:sldId id="277" r:id="rId8"/>
    <p:sldId id="279" r:id="rId9"/>
    <p:sldId id="280" r:id="rId10"/>
    <p:sldId id="281" r:id="rId11"/>
    <p:sldId id="270" r:id="rId12"/>
    <p:sldId id="282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AkVCZ1nHhX0/vxUWP1kNA==" hashData="R3quDLyJLnrQa0igk2i7WQTsoE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19806-E759-42A0-BB07-9B82024FA8A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760377"/>
      </p:ext>
    </p:extLst>
  </p:cSld>
  <p:clrMapOvr>
    <a:masterClrMapping/>
  </p:clrMapOvr>
  <p:transition spd="slow" advClick="0"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B93A-3449-4795-9916-9D52BB7448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15325"/>
      </p:ext>
    </p:extLst>
  </p:cSld>
  <p:clrMapOvr>
    <a:masterClrMapping/>
  </p:clrMapOvr>
  <p:transition spd="slow" advClick="0"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AFC2B-B028-402F-AA05-8B5A500855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079426"/>
      </p:ext>
    </p:extLst>
  </p:cSld>
  <p:clrMapOvr>
    <a:masterClrMapping/>
  </p:clrMapOvr>
  <p:transition spd="slow" advClick="0"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A3783-B99E-4FAD-9566-0CB41982894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015278"/>
      </p:ext>
    </p:extLst>
  </p:cSld>
  <p:clrMapOvr>
    <a:masterClrMapping/>
  </p:clrMapOvr>
  <p:transition spd="slow" advClick="0"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9E986-A36A-40C6-9A9F-F55A034342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698844"/>
      </p:ext>
    </p:extLst>
  </p:cSld>
  <p:clrMapOvr>
    <a:masterClrMapping/>
  </p:clrMapOvr>
  <p:transition spd="slow" advClick="0"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11236-D75B-4164-B087-B5D0F26E849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201703"/>
      </p:ext>
    </p:extLst>
  </p:cSld>
  <p:clrMapOvr>
    <a:masterClrMapping/>
  </p:clrMapOvr>
  <p:transition spd="slow" advClick="0"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94FD0-AE6A-4159-BD53-421CA15132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940518"/>
      </p:ext>
    </p:extLst>
  </p:cSld>
  <p:clrMapOvr>
    <a:masterClrMapping/>
  </p:clrMapOvr>
  <p:transition spd="slow" advClick="0"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CFA47D3-FFF1-4637-8270-257B234ADB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901791"/>
      </p:ext>
    </p:extLst>
  </p:cSld>
  <p:clrMapOvr>
    <a:masterClrMapping/>
  </p:clrMapOvr>
  <p:transition spd="slow" advClick="0"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5B41E-F6ED-43D5-BACF-85616CD078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891033"/>
      </p:ext>
    </p:extLst>
  </p:cSld>
  <p:clrMapOvr>
    <a:masterClrMapping/>
  </p:clrMapOvr>
  <p:transition spd="slow" advClick="0"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865C0-58EC-43E9-BB76-8B51123A14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1477"/>
      </p:ext>
    </p:extLst>
  </p:cSld>
  <p:clrMapOvr>
    <a:masterClrMapping/>
  </p:clrMapOvr>
  <p:transition spd="slow" advClick="0"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92CF2-7E64-43EB-BC78-D26D73D318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085871"/>
      </p:ext>
    </p:extLst>
  </p:cSld>
  <p:clrMapOvr>
    <a:masterClrMapping/>
  </p:clrMapOvr>
  <p:transition spd="slow" advClick="0" advTm="1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  <a:cs typeface="+mn-cs"/>
              </a:defRPr>
            </a:lvl1pPr>
          </a:lstStyle>
          <a:p>
            <a:pPr>
              <a:defRPr/>
            </a:pPr>
            <a:fld id="{2263DC7C-A186-410F-8C55-15179E1189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86" r:id="rId8"/>
    <p:sldLayoutId id="2147483687" r:id="rId9"/>
    <p:sldLayoutId id="2147483678" r:id="rId10"/>
    <p:sldLayoutId id="2147483677" r:id="rId11"/>
  </p:sldLayoutIdLst>
  <p:transition spd="slow" advClick="0" advTm="15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../Photos/Divers/Vierge%204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../Mes%20images/Image38.p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../Photos/Divers/Image38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../Photos/Divers/Vierge%209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../Photos/Divers/Vierge%206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3" action="ppaction://hlinkfile"/>
              </a:rPr>
              <a:t>..\Photos\Divers\Vierge 4.jpg</a:t>
            </a:r>
            <a:endParaRPr lang="fr-FR" altLang="fr-FR" smtClean="0"/>
          </a:p>
        </p:txBody>
      </p:sp>
      <p:pic>
        <p:nvPicPr>
          <p:cNvPr id="13315" name="Picture 4" descr="Vierg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4695825" y="1958975"/>
            <a:ext cx="2932113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sz="6000">
                <a:solidFill>
                  <a:schemeClr val="bg1"/>
                </a:solidFill>
                <a:latin typeface="Castellar" pitchFamily="18" charset="0"/>
              </a:rPr>
              <a:t>Marie</a:t>
            </a: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3975100" y="3900488"/>
            <a:ext cx="42116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/>
              <a:t>             </a:t>
            </a:r>
            <a:r>
              <a:rPr lang="fr-FR" altLang="fr-FR" sz="2800"/>
              <a:t>Gérald DE PALMAS</a:t>
            </a:r>
          </a:p>
        </p:txBody>
      </p:sp>
      <p:sp>
        <p:nvSpPr>
          <p:cNvPr id="13318" name="Text Box 9"/>
          <p:cNvSpPr txBox="1">
            <a:spLocks noChangeArrowheads="1"/>
          </p:cNvSpPr>
          <p:nvPr/>
        </p:nvSpPr>
        <p:spPr bwMode="auto">
          <a:xfrm>
            <a:off x="1023938" y="352425"/>
            <a:ext cx="6419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EN HOMMAGE AUX SOLDATS DE 14-18 MORTS A 20 ANS</a:t>
            </a:r>
          </a:p>
        </p:txBody>
      </p:sp>
      <p:pic>
        <p:nvPicPr>
          <p:cNvPr id="1331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6299200"/>
            <a:ext cx="2820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9000">
    <p:fade/>
    <p:sndAc>
      <p:stSnd>
        <p:snd r:embed="rId2" name="01_-_GeraldDePalmas_-_Marie_-_Mar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C:\Documents and Settings\BEYAERT Jean-Louis\Mes documents\Mes images\Image38.png</a:t>
            </a:r>
            <a:endParaRPr lang="fr-FR" altLang="fr-FR" smtClean="0"/>
          </a:p>
        </p:txBody>
      </p:sp>
      <p:pic>
        <p:nvPicPr>
          <p:cNvPr id="14339" name="Picture 4" descr="Image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539750" y="476250"/>
            <a:ext cx="2592388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sz="1200">
                <a:solidFill>
                  <a:schemeClr val="bg1"/>
                </a:solidFill>
              </a:rPr>
              <a:t>Oh! Marie si tu savais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Tout le mal que l’on me fait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Oh! Marie, si je pouvais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Dans tes bras nus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Me reposer</a:t>
            </a:r>
          </a:p>
        </p:txBody>
      </p:sp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195513" y="0"/>
            <a:ext cx="6491287" cy="11890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1600" dirty="0"/>
              <a:t>Evanouie mon innocence</a:t>
            </a:r>
            <a:br>
              <a:rPr lang="fr-FR" sz="1600" dirty="0"/>
            </a:br>
            <a:r>
              <a:rPr lang="fr-FR" sz="1600" dirty="0"/>
              <a:t>Tu étais pour moi ma dernière chance</a:t>
            </a:r>
            <a:br>
              <a:rPr lang="fr-FR" sz="1600" dirty="0"/>
            </a:br>
            <a:r>
              <a:rPr lang="fr-FR" sz="1600" dirty="0"/>
              <a:t>Peu à peu tu disparais</a:t>
            </a:r>
            <a:br>
              <a:rPr lang="fr-FR" sz="1600" dirty="0"/>
            </a:br>
            <a:r>
              <a:rPr lang="fr-FR" sz="1600" dirty="0"/>
              <a:t>Malgré mes efforts désespérés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3" name="Picture 4" descr="Vimy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9038"/>
            <a:ext cx="9144000" cy="566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Vierge 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288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411413" y="0"/>
            <a:ext cx="6286500" cy="11969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1600"/>
              <a:t>Et rien ne sera jamais plus pareil</a:t>
            </a:r>
            <a:br>
              <a:rPr lang="fr-FR" sz="1600"/>
            </a:br>
            <a:r>
              <a:rPr lang="fr-FR" sz="1600"/>
              <a:t>J’ai vu plus d’horreurs que de merveilles</a:t>
            </a:r>
            <a:br>
              <a:rPr lang="fr-FR" sz="1600"/>
            </a:br>
            <a:r>
              <a:rPr lang="fr-FR" sz="1600"/>
              <a:t>Les hommes sont devenus fous à lier</a:t>
            </a:r>
            <a:br>
              <a:rPr lang="fr-FR" sz="1600"/>
            </a:br>
            <a:r>
              <a:rPr lang="fr-FR" sz="1600"/>
              <a:t>Je donnerai tout pour oublier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  <a:p>
            <a:pPr eaLnBrk="1" hangingPunct="1"/>
            <a:endParaRPr lang="fr-FR" altLang="fr-FR" smtClean="0"/>
          </a:p>
          <a:p>
            <a:pPr eaLnBrk="1" hangingPunct="1"/>
            <a:endParaRPr lang="fr-FR" altLang="fr-FR" smtClean="0"/>
          </a:p>
          <a:p>
            <a:pPr eaLnBrk="1" hangingPunct="1"/>
            <a:endParaRPr lang="fr-FR" altLang="fr-FR" smtClean="0"/>
          </a:p>
        </p:txBody>
      </p:sp>
      <p:pic>
        <p:nvPicPr>
          <p:cNvPr id="16387" name="Picture 6" descr="VIMY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4000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..\Photos\Divers\Image38.png</a:t>
            </a:r>
            <a:endParaRPr lang="fr-FR" altLang="fr-FR" smtClean="0"/>
          </a:p>
        </p:txBody>
      </p:sp>
      <p:pic>
        <p:nvPicPr>
          <p:cNvPr id="17411" name="Picture 4" descr="Image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1239838" y="1146175"/>
            <a:ext cx="20097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sz="1200">
                <a:solidFill>
                  <a:schemeClr val="bg1"/>
                </a:solidFill>
              </a:rPr>
              <a:t>Ooh! Ooh! Ooh Ooh!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Oh! Marie si tu savais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Tout le mal que l’on me fait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Oh! Marie si je pouvais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Dans tes bras nus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Me reposer</a:t>
            </a:r>
          </a:p>
        </p:txBody>
      </p:sp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916238" y="365125"/>
            <a:ext cx="5427662" cy="5492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1600" dirty="0"/>
              <a:t>Et je cours toute la journée</a:t>
            </a:r>
            <a:br>
              <a:rPr lang="fr-FR" sz="1600" dirty="0"/>
            </a:br>
            <a:r>
              <a:rPr lang="fr-FR" sz="1600" dirty="0"/>
              <a:t>Sans savoir où je vais</a:t>
            </a:r>
            <a:br>
              <a:rPr lang="fr-FR" sz="1600" dirty="0"/>
            </a:br>
            <a:r>
              <a:rPr lang="fr-FR" sz="1600" dirty="0"/>
              <a:t>Dans le bruit dans la fumée</a:t>
            </a:r>
            <a:br>
              <a:rPr lang="fr-FR" sz="1600" dirty="0"/>
            </a:br>
            <a:r>
              <a:rPr lang="fr-FR" sz="1600" dirty="0"/>
              <a:t>Je vois des ombres s’entretuer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5" name="Picture 5" descr="Vimy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1450"/>
            <a:ext cx="91440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76600" y="365125"/>
            <a:ext cx="5067300" cy="5492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altLang="fr-FR" sz="1300" cap="none" smtClean="0"/>
              <a:t>DEMAIN CE SERA LE GRAND JOUR</a:t>
            </a:r>
            <a:br>
              <a:rPr lang="fr-FR" altLang="fr-FR" sz="1300" cap="none" smtClean="0"/>
            </a:br>
            <a:r>
              <a:rPr lang="fr-FR" altLang="fr-FR" sz="1300" cap="none" smtClean="0"/>
              <a:t>IL FAUDRA FAIRE PREUVE DE BRAVOURE</a:t>
            </a:r>
            <a:br>
              <a:rPr lang="fr-FR" altLang="fr-FR" sz="1300" cap="none" smtClean="0"/>
            </a:br>
            <a:r>
              <a:rPr lang="fr-FR" altLang="fr-FR" sz="1300" cap="none" smtClean="0"/>
              <a:t>MONTER AU FRONT EN PREMIÈRE LIGNE</a:t>
            </a:r>
            <a:br>
              <a:rPr lang="fr-FR" altLang="fr-FR" sz="1300" cap="none" smtClean="0"/>
            </a:br>
            <a:r>
              <a:rPr lang="fr-FR" altLang="fr-FR" sz="1300" cap="none" smtClean="0"/>
              <a:t>MARIE JE T’EN PRIE</a:t>
            </a:r>
            <a:br>
              <a:rPr lang="fr-FR" altLang="fr-FR" sz="1300" cap="none" smtClean="0"/>
            </a:br>
            <a:r>
              <a:rPr lang="fr-FR" altLang="fr-FR" sz="1300" cap="none" smtClean="0"/>
              <a:t>FAIS MOI UN SIGNE</a:t>
            </a:r>
            <a:br>
              <a:rPr lang="fr-FR" altLang="fr-FR" sz="1300" cap="none" smtClean="0"/>
            </a:br>
            <a:endParaRPr lang="fr-FR" altLang="fr-FR" sz="1300" cap="none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59" name="Picture 4" descr="Vimy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91440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..\Photos\Divers\Vierge 9.jpg</a:t>
            </a:r>
            <a:endParaRPr lang="fr-FR" altLang="fr-FR" smtClean="0"/>
          </a:p>
        </p:txBody>
      </p:sp>
      <p:pic>
        <p:nvPicPr>
          <p:cNvPr id="20483" name="Picture 4" descr="Vierg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8075"/>
            <a:ext cx="9144000" cy="854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23850" y="1341438"/>
            <a:ext cx="1547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fr-FR" sz="2000">
              <a:solidFill>
                <a:schemeClr val="bg1"/>
              </a:solidFill>
            </a:endParaRP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808038" y="1360488"/>
            <a:ext cx="2012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b="1"/>
              <a:t>EH! EEH !  AAH !</a:t>
            </a:r>
          </a:p>
        </p:txBody>
      </p:sp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92275" y="188913"/>
            <a:ext cx="6651625" cy="12239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altLang="fr-FR" sz="1800" cap="none" smtClean="0"/>
              <a:t>ALLONGE DANS L’HERBE, JE M’ÉVEILLE</a:t>
            </a:r>
            <a:br>
              <a:rPr lang="fr-FR" altLang="fr-FR" sz="1800" cap="none" smtClean="0"/>
            </a:br>
            <a:r>
              <a:rPr lang="fr-FR" altLang="fr-FR" sz="1800" cap="none" smtClean="0"/>
              <a:t>J’AI VU LA MORT DANS LE PLUS SIMPLE APPAREIL</a:t>
            </a:r>
            <a:br>
              <a:rPr lang="fr-FR" altLang="fr-FR" sz="1800" cap="none" smtClean="0"/>
            </a:br>
            <a:r>
              <a:rPr lang="fr-FR" altLang="fr-FR" sz="1800" cap="none" smtClean="0"/>
              <a:t>ELLE M’A PROMIS DES VACANCES</a:t>
            </a:r>
            <a:br>
              <a:rPr lang="fr-FR" altLang="fr-FR" sz="1800" cap="none" smtClean="0"/>
            </a:br>
            <a:r>
              <a:rPr lang="fr-FR" altLang="fr-FR" sz="1800" cap="none" smtClean="0"/>
              <a:t>LA MORT M’A PROMIS SA DERNIÈRE DANSE</a:t>
            </a:r>
            <a:endParaRPr lang="fr-FR" altLang="fr-FR" sz="1400" cap="none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557338"/>
            <a:ext cx="7521575" cy="3579812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7" name="Picture 4" descr="Vimy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9144000" cy="659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84313"/>
            <a:ext cx="13144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nodeType="clickEffect">
                                  <p:stCondLst>
                                    <p:cond delay="9500"/>
                                  </p:stCondLst>
                                  <p:childTnLst>
                                    <p:animMotion origin="layout" path="M 0 0  C 0.069 0  0.125 0.07456  0.125 0.16644  C 0.125 0.25831  0.069 0.33287  0 0.33287  C -0.069 0.33287  -0.125 0.25831  -0.125 0.16644  C -0.125 0.07456  -0.069 0  0 0  Z" pathEditMode="relative" ptsTypes="">
                                      <p:cBhvr>
                                        <p:cTn id="11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5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altLang="fr-FR" sz="1800" cap="none" smtClean="0"/>
              <a:t>EH! EEH!  EAAH ! OH! MARIE, SI TU SAVAIS</a:t>
            </a:r>
            <a:br>
              <a:rPr lang="fr-FR" altLang="fr-FR" sz="1800" cap="none" smtClean="0"/>
            </a:br>
            <a:r>
              <a:rPr lang="fr-FR" altLang="fr-FR" sz="1800" cap="none" smtClean="0"/>
              <a:t>TOUT LE MAL QUE L’ON M’A FAIT</a:t>
            </a:r>
            <a:br>
              <a:rPr lang="fr-FR" altLang="fr-FR" sz="1800" cap="none" smtClean="0"/>
            </a:br>
            <a:r>
              <a:rPr lang="fr-FR" altLang="fr-FR" sz="1800" cap="none" smtClean="0"/>
              <a:t>OH! MARIE J’ATTENDRAI QU’AU CIEL TU VIENNES</a:t>
            </a:r>
            <a:br>
              <a:rPr lang="fr-FR" altLang="fr-FR" sz="1800" cap="none" smtClean="0"/>
            </a:br>
            <a:r>
              <a:rPr lang="fr-FR" altLang="fr-FR" sz="1800" cap="none" smtClean="0"/>
              <a:t>ME RETROUVER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1" name="Picture 4" descr="Vierg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878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3555" name="Text Box 6"/>
          <p:cNvSpPr txBox="1">
            <a:spLocks noChangeArrowheads="1"/>
          </p:cNvSpPr>
          <p:nvPr/>
        </p:nvSpPr>
        <p:spPr bwMode="auto">
          <a:xfrm>
            <a:off x="2520950" y="612775"/>
            <a:ext cx="6540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sz="2400"/>
              <a:t>J’attendrai qu’au ciel tu viennes me retrouver</a:t>
            </a:r>
          </a:p>
        </p:txBody>
      </p:sp>
      <p:pic>
        <p:nvPicPr>
          <p:cNvPr id="2355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9323388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1773238"/>
            <a:ext cx="4194175" cy="519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..\Photos\Divers\Vierge 6.jpg</a:t>
            </a:r>
            <a:endParaRPr lang="fr-FR" altLang="fr-FR" smtClean="0"/>
          </a:p>
        </p:txBody>
      </p:sp>
      <p:pic>
        <p:nvPicPr>
          <p:cNvPr id="24579" name="Picture 4" descr="Vierg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5775325" y="1060450"/>
            <a:ext cx="116681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sz="4800" b="1">
                <a:solidFill>
                  <a:schemeClr val="bg1"/>
                </a:solidFill>
              </a:rPr>
              <a:t>FIN</a:t>
            </a:r>
          </a:p>
        </p:txBody>
      </p:sp>
      <p:sp>
        <p:nvSpPr>
          <p:cNvPr id="24581" name="Text Box 7"/>
          <p:cNvSpPr txBox="1">
            <a:spLocks noChangeArrowheads="1"/>
          </p:cNvSpPr>
          <p:nvPr/>
        </p:nvSpPr>
        <p:spPr bwMode="auto">
          <a:xfrm>
            <a:off x="4284663" y="3789363"/>
            <a:ext cx="4014787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sz="2400" b="1" u="sng">
                <a:solidFill>
                  <a:schemeClr val="bg1"/>
                </a:solidFill>
              </a:rPr>
              <a:t>Images</a:t>
            </a:r>
            <a:r>
              <a:rPr lang="fr-FR" altLang="fr-FR" sz="2400">
                <a:solidFill>
                  <a:schemeClr val="bg1"/>
                </a:solidFill>
              </a:rPr>
              <a:t> : La bataille de Vimy  (1917)               </a:t>
            </a:r>
          </a:p>
          <a:p>
            <a:r>
              <a:rPr lang="fr-FR" altLang="fr-FR" sz="2400">
                <a:solidFill>
                  <a:schemeClr val="bg1"/>
                </a:solidFill>
              </a:rPr>
              <a:t>               (Pas-de-Calais)</a:t>
            </a:r>
          </a:p>
          <a:p>
            <a:endParaRPr lang="fr-FR" altLang="fr-FR" sz="2400">
              <a:solidFill>
                <a:schemeClr val="bg1"/>
              </a:solidFill>
            </a:endParaRPr>
          </a:p>
        </p:txBody>
      </p:sp>
      <p:pic>
        <p:nvPicPr>
          <p:cNvPr id="24585" name="Picture 9" descr="Perroquet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6013"/>
            <a:ext cx="1169988" cy="66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0</TotalTime>
  <Words>160</Words>
  <Application>Microsoft Office PowerPoint</Application>
  <PresentationFormat>Affichage à l'écran (4:3)</PresentationFormat>
  <Paragraphs>32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Arial</vt:lpstr>
      <vt:lpstr>Franklin Gothic Medium</vt:lpstr>
      <vt:lpstr>Franklin Gothic Book</vt:lpstr>
      <vt:lpstr>Wingdings</vt:lpstr>
      <vt:lpstr>Calibri</vt:lpstr>
      <vt:lpstr>Castellar</vt:lpstr>
      <vt:lpstr>Angles</vt:lpstr>
      <vt:lpstr>Présentation PowerPoint</vt:lpstr>
      <vt:lpstr>Présentation PowerPoint</vt:lpstr>
      <vt:lpstr>Evanouie mon innocence Tu étais pour moi ma dernière chance Peu à peu tu disparais Malgré mes efforts désespérés</vt:lpstr>
      <vt:lpstr>Et rien ne sera jamais plus pareil J’ai vu plus d’horreurs que de merveilles Les hommes sont devenus fous à lier Je donnerai tout pour oublier</vt:lpstr>
      <vt:lpstr>Présentation PowerPoint</vt:lpstr>
      <vt:lpstr>Et je cours toute la journée Sans savoir où je vais Dans le bruit dans la fumée Je vois des ombres s’entretuer</vt:lpstr>
      <vt:lpstr>DEMAIN CE SERA LE GRAND JOUR IL FAUDRA FAIRE PREUVE DE BRAVOURE MONTER AU FRONT EN PREMIÈRE LIGNE MARIE JE T’EN PRIE FAIS MOI UN SIGNE </vt:lpstr>
      <vt:lpstr>Présentation PowerPoint</vt:lpstr>
      <vt:lpstr>ALLONGE DANS L’HERBE, JE M’ÉVEILLE J’AI VU LA MORT DANS LE PLUS SIMPLE APPAREIL ELLE M’A PROMIS DES VACANCES LA MORT M’A PROMIS SA DERNIÈRE DANSE</vt:lpstr>
      <vt:lpstr>EH! EEH!  EAAH ! OH! MARIE, SI TU SAVAIS TOUT LE MAL QUE L’ON M’A FAIT OH! MARIE J’ATTENDRAI QU’AU CIEL TU VIENNES ME RETROUVER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Oh Marie - Gérald de Palmas- Perroquet34740</dc:title>
  <dc:subject>Marie</dc:subject>
  <dc:creator/>
  <cp:lastModifiedBy/>
  <cp:revision>74</cp:revision>
  <dcterms:created xsi:type="dcterms:W3CDTF">2010-02-12T21:27:34Z</dcterms:created>
  <dcterms:modified xsi:type="dcterms:W3CDTF">2021-09-28T17:55:05Z</dcterms:modified>
  <cp:category>Chanson francçaise</cp:category>
</cp:coreProperties>
</file>